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98" r:id="rId5"/>
    <p:sldId id="300" r:id="rId6"/>
    <p:sldId id="297" r:id="rId7"/>
    <p:sldId id="301" r:id="rId8"/>
    <p:sldId id="302" r:id="rId9"/>
    <p:sldId id="307" r:id="rId10"/>
    <p:sldId id="312" r:id="rId11"/>
    <p:sldId id="322" r:id="rId12"/>
    <p:sldId id="323" r:id="rId13"/>
    <p:sldId id="314" r:id="rId14"/>
    <p:sldId id="319" r:id="rId15"/>
    <p:sldId id="320" r:id="rId16"/>
    <p:sldId id="321" r:id="rId17"/>
    <p:sldId id="324" r:id="rId18"/>
    <p:sldId id="325" r:id="rId19"/>
    <p:sldId id="326" r:id="rId20"/>
    <p:sldId id="328" r:id="rId21"/>
    <p:sldId id="296" r:id="rId22"/>
  </p:sldIdLst>
  <p:sldSz cx="12192000" cy="6858000"/>
  <p:notesSz cx="6858000" cy="9144000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24" autoAdjust="0"/>
    <p:restoredTop sz="92566" autoAdjust="0"/>
  </p:normalViewPr>
  <p:slideViewPr>
    <p:cSldViewPr snapToGrid="0">
      <p:cViewPr varScale="1">
        <p:scale>
          <a:sx n="64" d="100"/>
          <a:sy n="64" d="100"/>
        </p:scale>
        <p:origin x="644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90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BB651C5-239C-481D-B679-C1853F3D7869}" type="datetime1">
              <a:rPr lang="fr-FR" smtClean="0"/>
              <a:t>17/04/2022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C3F468-A24C-40BA-9BA0-927B9D8CEF08}" type="datetime1">
              <a:rPr lang="fr-FR" smtClean="0"/>
              <a:pPr/>
              <a:t>17/04/2022</a:t>
            </a:fld>
            <a:endParaRPr lang="fr-FR" dirty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/>
          </a:p>
        </p:txBody>
      </p:sp>
      <p:sp>
        <p:nvSpPr>
          <p:cNvPr id="5" name="Espace réservé des notes 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/>
              <a:t>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530193B-564F-4854-8A52-728F3FB19C85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22760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3253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33199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3710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80636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18963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16648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2620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980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1716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Old </a:t>
            </a:r>
            <a:r>
              <a:rPr lang="fr-FR" dirty="0" err="1"/>
              <a:t>timer</a:t>
            </a:r>
            <a:r>
              <a:rPr lang="fr-FR" dirty="0"/>
              <a:t> / </a:t>
            </a:r>
            <a:r>
              <a:rPr lang="fr-FR" dirty="0" err="1"/>
              <a:t>vehicule</a:t>
            </a:r>
            <a:r>
              <a:rPr lang="fr-FR" dirty="0"/>
              <a:t> avec moins de succès au centre == !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noProof="0" smtClean="0"/>
              <a:t>4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28226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903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Temps d’attente des véhicules doit être communiqué == 1 , 2 et 4 !!!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1083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832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322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0442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Espace réservé d’image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588" cy="6804025"/>
          </a:xfrm>
          <a:solidFill>
            <a:schemeClr val="bg1">
              <a:lumMod val="85000"/>
            </a:schemeClr>
          </a:solidFill>
        </p:spPr>
        <p:txBody>
          <a:bodyPr tIns="172800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fr-FR" noProof="0"/>
              <a:t>Insérez ou glissez-déplacez votre photo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00400" y="2811053"/>
            <a:ext cx="8991600" cy="1261295"/>
          </a:xfrm>
          <a:solidFill>
            <a:schemeClr val="bg1"/>
          </a:solidFill>
        </p:spPr>
        <p:txBody>
          <a:bodyPr vert="horz" lIns="180000" tIns="360000" rIns="252000" bIns="180000" rtlCol="0" anchor="t">
            <a:noAutofit/>
          </a:bodyPr>
          <a:lstStyle>
            <a:lvl1pPr algn="r">
              <a:defRPr lang="en-ZA" sz="4000" b="1" spc="-300" dirty="0"/>
            </a:lvl1pPr>
          </a:lstStyle>
          <a:p>
            <a:pPr lvl="0" algn="r" rtl="0"/>
            <a:r>
              <a:rPr lang="fr-FR" noProof="0" dirty="0"/>
              <a:t>Cliquez pour modifier le titre de la présentation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00400" y="4061039"/>
            <a:ext cx="6580188" cy="580921"/>
          </a:xfrm>
          <a:solidFill>
            <a:schemeClr val="tx1">
              <a:alpha val="80000"/>
            </a:schemeClr>
          </a:solidFill>
        </p:spPr>
        <p:txBody>
          <a:bodyPr vert="horz" lIns="180000" tIns="180000" rIns="180000" bIns="180000" rtlCol="0">
            <a:noAutofit/>
          </a:bodyPr>
          <a:lstStyle>
            <a:lvl1pPr marL="0" indent="0" algn="r">
              <a:buNone/>
              <a:defRPr lang="en-ZA" dirty="0">
                <a:solidFill>
                  <a:schemeClr val="bg1"/>
                </a:solidFill>
              </a:defRPr>
            </a:lvl1pPr>
          </a:lstStyle>
          <a:p>
            <a:pPr marL="266700" lvl="0" indent="-266700" algn="ctr" rtl="0"/>
            <a:r>
              <a:rPr lang="fr-FR" noProof="0"/>
              <a:t>Modifiez le style des sous-titres du masque</a:t>
            </a:r>
          </a:p>
        </p:txBody>
      </p:sp>
      <p:sp>
        <p:nvSpPr>
          <p:cNvPr id="13" name="Rectangle 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14" name="Rectangle 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15" name="Rectangle 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9780588" y="2698612"/>
            <a:ext cx="2411412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26919CE-7E6B-4EF2-BB38-FA7A2E5F17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1479" y="6393031"/>
            <a:ext cx="2129630" cy="46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pour modifier le titre de la page</a:t>
            </a: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7DEBF36F-ADC5-48FF-BFAF-3BED06924FD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FR" noProof="0"/>
              <a:t>Sous-titre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512000"/>
            <a:ext cx="5472000" cy="4680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7867C73D-EE16-41D1-B7CE-A35C765E3B8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99887" y="1511250"/>
            <a:ext cx="5472113" cy="4680000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5" name="Espace réservé du numéro de diapositive 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5CCE9A7-CFFB-4247-88BB-0F4958C6C3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5671" y="6399059"/>
            <a:ext cx="2129630" cy="46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pour modifier le titre de la page</a:t>
            </a:r>
          </a:p>
        </p:txBody>
      </p:sp>
      <p:sp>
        <p:nvSpPr>
          <p:cNvPr id="9" name="Sous-titre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FR" noProof="0"/>
              <a:t>Sous-titre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3600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01550" y="1511476"/>
            <a:ext cx="3600450" cy="4679249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71550" y="1511475"/>
            <a:ext cx="3600450" cy="4679250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6" name="Espace réservé du numéro de diapositive 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A05B86D-1B01-4D4F-8AEC-8EA033B4D1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5671" y="6399059"/>
            <a:ext cx="2129630" cy="46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pour modifier le titre de la page</a:t>
            </a:r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FR" noProof="0"/>
              <a:t>Sous-titre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2160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26412" y="1512000"/>
            <a:ext cx="2160588" cy="4679250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1412" y="1512000"/>
            <a:ext cx="2160588" cy="4679250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6412" y="1507535"/>
            <a:ext cx="2160588" cy="4679250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11412" y="1507535"/>
            <a:ext cx="2160588" cy="4683715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6" name="Espace réservé du numéro de diapositive 5">
            <a:extLst>
              <a:ext uri="{FF2B5EF4-FFF2-40B4-BE49-F238E27FC236}">
                <a16:creationId xmlns:a16="http://schemas.microsoft.com/office/drawing/2014/main" id="{009ABD5E-B8F1-4246-B167-09138760AD7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928E079-12FC-4361-9C91-1B9A64902F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5671" y="6399059"/>
            <a:ext cx="2129630" cy="46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pour modifier le titre de la page</a:t>
            </a:r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FR" noProof="0"/>
              <a:t>Sous-titre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4" name="Espace réservé du numéro de diapositive 3">
            <a:extLst>
              <a:ext uri="{FF2B5EF4-FFF2-40B4-BE49-F238E27FC236}">
                <a16:creationId xmlns:a16="http://schemas.microsoft.com/office/drawing/2014/main" id="{853CF994-8B2C-443F-B695-7378DD360DAA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5E64E11-71E8-40B1-9D6E-21DCC030D9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5671" y="6399059"/>
            <a:ext cx="2129630" cy="46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90694D9D-C633-4D52-965E-E5BBD9883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9307D50-5B0F-4B7C-90B5-1408106D04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5671" y="6399059"/>
            <a:ext cx="2129630" cy="46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séparation 1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Espace réservé d’image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588" cy="6371351"/>
          </a:xfr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fr-FR" noProof="0" dirty="0"/>
              <a:t>Insérez ou glissez-déplacez </a:t>
            </a:r>
            <a:br>
              <a:rPr lang="fr-FR" noProof="0" dirty="0"/>
            </a:br>
            <a:r>
              <a:rPr lang="fr-FR" noProof="0" dirty="0"/>
              <a:t>votre photo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5700" y="2204792"/>
            <a:ext cx="5956300" cy="1944000"/>
          </a:xfrm>
          <a:solidFill>
            <a:schemeClr val="bg1"/>
          </a:solidFill>
        </p:spPr>
        <p:txBody>
          <a:bodyPr vert="horz" lIns="180000" tIns="324000" rIns="252000" bIns="180000" rtlCol="0" anchor="t">
            <a:noAutofit/>
          </a:bodyPr>
          <a:lstStyle>
            <a:lvl1pPr algn="r">
              <a:defRPr lang="en-ZA" sz="4800" b="1" spc="-300" dirty="0"/>
            </a:lvl1pPr>
          </a:lstStyle>
          <a:p>
            <a:pPr lvl="0" algn="r" rtl="0"/>
            <a:r>
              <a:rPr lang="fr-FR" noProof="0" dirty="0"/>
              <a:t>Cliquez pour modifier le séparateur de section</a:t>
            </a: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9E4D4535-D519-40ED-B8A4-2EA1276BB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5700" y="4148860"/>
            <a:ext cx="5956300" cy="1100565"/>
          </a:xfrm>
          <a:solidFill>
            <a:schemeClr val="tx1">
              <a:alpha val="80000"/>
            </a:schemeClr>
          </a:solidFill>
        </p:spPr>
        <p:txBody>
          <a:bodyPr lIns="180000" tIns="180000" rIns="252000" bIns="180000" rtlCol="0"/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266700" indent="0" algn="r">
              <a:buNone/>
              <a:defRPr sz="1800">
                <a:solidFill>
                  <a:schemeClr val="bg1"/>
                </a:solidFill>
              </a:defRPr>
            </a:lvl2pPr>
            <a:lvl3pPr marL="542925" indent="0" algn="r">
              <a:buNone/>
              <a:defRPr sz="1800">
                <a:solidFill>
                  <a:schemeClr val="bg1"/>
                </a:solidFill>
              </a:defRPr>
            </a:lvl3pPr>
            <a:lvl4pPr marL="809625" indent="0" algn="r">
              <a:buNone/>
              <a:defRPr sz="1800">
                <a:solidFill>
                  <a:schemeClr val="bg1"/>
                </a:solidFill>
              </a:defRPr>
            </a:lvl4pPr>
            <a:lvl5pPr marL="1076325" indent="0" algn="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noProof="0"/>
              <a:t>Modifiez le style des sous-titres du masque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816FE98-6A12-44EC-8485-8B5EFABDF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9780588" y="5247782"/>
            <a:ext cx="2411412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13" name="Rectangle 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14" name="Rectangle 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15" name="Rectangle 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5" name="Espace réservé du numéro de diapositive 4">
            <a:extLst>
              <a:ext uri="{FF2B5EF4-FFF2-40B4-BE49-F238E27FC236}">
                <a16:creationId xmlns:a16="http://schemas.microsoft.com/office/drawing/2014/main" id="{F50EF489-F21B-4E7C-9A44-D3CC8DC34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F8F3D8C-195D-40B7-ACAE-1193727AD5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5671" y="6399059"/>
            <a:ext cx="2129630" cy="46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159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séparation 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Espace réservé d’image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411412" y="0"/>
            <a:ext cx="9780588" cy="6371351"/>
          </a:xfr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fr-FR" noProof="0" dirty="0"/>
              <a:t>Insérez ou glissez-déplacez </a:t>
            </a:r>
            <a:br>
              <a:rPr lang="fr-FR" noProof="0" dirty="0"/>
            </a:br>
            <a:r>
              <a:rPr lang="fr-FR" noProof="0" dirty="0"/>
              <a:t>votre photo ici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E473AB13-DFF9-4538-9907-E261659E0E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700" y="2156226"/>
            <a:ext cx="5958000" cy="1958400"/>
          </a:xfrm>
          <a:solidFill>
            <a:schemeClr val="bg1"/>
          </a:solidFill>
        </p:spPr>
        <p:txBody>
          <a:bodyPr lIns="252000" tIns="180000" rIns="180000" bIns="180000" rtlCol="0"/>
          <a:lstStyle>
            <a:lvl1pPr>
              <a:defRPr sz="4800" b="1" spc="-3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fr-FR" noProof="0" dirty="0"/>
              <a:t>Cliquez pour modifier le séparateur de section</a:t>
            </a: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9E4D4535-D519-40ED-B8A4-2EA1276BB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10760"/>
            <a:ext cx="5956300" cy="1100565"/>
          </a:xfrm>
          <a:solidFill>
            <a:schemeClr val="tx1">
              <a:alpha val="80000"/>
            </a:schemeClr>
          </a:solidFill>
        </p:spPr>
        <p:txBody>
          <a:bodyPr lIns="252000" tIns="180000" rIns="180000" bIns="180000" rtlCol="0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266700" indent="0" algn="r">
              <a:buNone/>
              <a:defRPr sz="1800">
                <a:solidFill>
                  <a:schemeClr val="bg1"/>
                </a:solidFill>
              </a:defRPr>
            </a:lvl2pPr>
            <a:lvl3pPr marL="542925" indent="0" algn="r">
              <a:buNone/>
              <a:defRPr sz="1800">
                <a:solidFill>
                  <a:schemeClr val="bg1"/>
                </a:solidFill>
              </a:defRPr>
            </a:lvl3pPr>
            <a:lvl4pPr marL="809625" indent="0" algn="r">
              <a:buNone/>
              <a:defRPr sz="1800">
                <a:solidFill>
                  <a:schemeClr val="bg1"/>
                </a:solidFill>
              </a:defRPr>
            </a:lvl4pPr>
            <a:lvl5pPr marL="1076325" indent="0" algn="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noProof="0" dirty="0"/>
              <a:t>Modifiez le style des sous-titres du masque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816FE98-6A12-44EC-8485-8B5EFABDF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0" y="5209682"/>
            <a:ext cx="2411412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FR" noProof="0"/>
          </a:p>
        </p:txBody>
      </p:sp>
      <p:sp>
        <p:nvSpPr>
          <p:cNvPr id="13" name="Rectangle 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14" name="Rectangle 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15" name="Rectangle 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5" name="Espace réservé du numéro de diapositive 4">
            <a:extLst>
              <a:ext uri="{FF2B5EF4-FFF2-40B4-BE49-F238E27FC236}">
                <a16:creationId xmlns:a16="http://schemas.microsoft.com/office/drawing/2014/main" id="{F50EF489-F21B-4E7C-9A44-D3CC8DC34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noProof="0" smtClean="0"/>
              <a:pPr rtl="0"/>
              <a:t>‹N°›</a:t>
            </a:fld>
            <a:endParaRPr lang="fr-FR" noProof="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EF94E35-765C-41E8-9CC4-37ABE73B21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7900" y="6374214"/>
            <a:ext cx="1318318" cy="48378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5C4878C-AAC0-4D4F-A77B-DED04EA2C7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5671" y="6399059"/>
            <a:ext cx="2129630" cy="46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85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Text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’image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29014"/>
            <a:ext cx="6096000" cy="6371351"/>
          </a:xfrm>
          <a:solidFill>
            <a:schemeClr val="bg1">
              <a:lumMod val="95000"/>
            </a:schemeClr>
          </a:solidFill>
        </p:spPr>
        <p:txBody>
          <a:bodyPr tIns="158400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fr-FR" noProof="0" dirty="0"/>
              <a:t>Insérez ou glissez-déplacez votre photo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11800" y="3802899"/>
            <a:ext cx="4648200" cy="985000"/>
          </a:xfrm>
          <a:solidFill>
            <a:schemeClr val="bg1"/>
          </a:solidFill>
        </p:spPr>
        <p:txBody>
          <a:bodyPr lIns="180000" tIns="180000" rIns="180000" bIns="180000" rtlCol="0"/>
          <a:lstStyle>
            <a:lvl1pPr algn="r">
              <a:defRPr sz="3600" b="1" spc="-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 dirty="0"/>
              <a:t>Modifier le titre de la page</a:t>
            </a:r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11800" y="4787900"/>
            <a:ext cx="4648200" cy="116280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 rtlCol="0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FR" noProof="0"/>
              <a:t>Sous-titre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2668686"/>
            <a:ext cx="5472000" cy="2999426"/>
          </a:xfrm>
        </p:spPr>
        <p:txBody>
          <a:bodyPr rtlCol="0"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5" name="Espace réservé du numéro de diapositive 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08F53F-6AA2-4060-904A-BC90211DC043}"/>
              </a:ext>
            </a:extLst>
          </p:cNvPr>
          <p:cNvSpPr/>
          <p:nvPr userDrawn="1"/>
        </p:nvSpPr>
        <p:spPr>
          <a:xfrm>
            <a:off x="9348588" y="3700775"/>
            <a:ext cx="2411412" cy="1148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FR" noProof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6D7CC09-02C5-4A4B-9C83-303E54A965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5671" y="6399059"/>
            <a:ext cx="2129630" cy="46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10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Image du tex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’image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1"/>
            <a:ext cx="6096000" cy="6371351"/>
          </a:xfrm>
          <a:solidFill>
            <a:schemeClr val="bg1">
              <a:lumMod val="95000"/>
            </a:schemeClr>
          </a:solidFill>
        </p:spPr>
        <p:txBody>
          <a:bodyPr tIns="158400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fr-FR" noProof="0"/>
              <a:t>Insérez ou glissez-déplacez votre photo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18100" y="1869795"/>
            <a:ext cx="6641900" cy="1124345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 rtlCol="0"/>
          <a:lstStyle>
            <a:lvl1pPr algn="l">
              <a:defRPr sz="4800" b="1" spc="-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 dirty="0"/>
              <a:t>Cliquez pour modifier le titre de la page</a:t>
            </a:r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18334" y="2994141"/>
            <a:ext cx="6641626" cy="59015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 rtlCol="0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FR" noProof="0"/>
              <a:t>Sous-titre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8000" y="3763648"/>
            <a:ext cx="5472000" cy="2428351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5" name="Espace réservé du numéro de diapositive 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sp>
        <p:nvSpPr>
          <p:cNvPr id="8" name="Rectangle 7">
            <a:extLst>
              <a:ext uri="{FF2B5EF4-FFF2-40B4-BE49-F238E27FC236}">
                <a16:creationId xmlns:a16="http://schemas.microsoft.com/office/drawing/2014/main" id="{FA5285E0-8F27-49C4-AADF-92A3B72D41FD}"/>
              </a:ext>
            </a:extLst>
          </p:cNvPr>
          <p:cNvSpPr/>
          <p:nvPr userDrawn="1"/>
        </p:nvSpPr>
        <p:spPr>
          <a:xfrm>
            <a:off x="9775824" y="1762069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FR" noProof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D371574-1BE7-4444-BE7B-01EC31E8CC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5671" y="6399059"/>
            <a:ext cx="2129630" cy="46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89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pour modifier le titre de la page</a:t>
            </a:r>
          </a:p>
        </p:txBody>
      </p:sp>
      <p:sp>
        <p:nvSpPr>
          <p:cNvPr id="9" name="Sous-titre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FR" noProof="0"/>
              <a:t>Sous-titre</a:t>
            </a:r>
          </a:p>
        </p:txBody>
      </p:sp>
      <p:sp>
        <p:nvSpPr>
          <p:cNvPr id="3" name="Espace réservé de comparaison gauche 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515834"/>
            <a:ext cx="5472000" cy="360000"/>
          </a:xfrm>
        </p:spPr>
        <p:txBody>
          <a:bodyPr rtlCol="0" anchor="t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0" y="2023668"/>
            <a:ext cx="5472000" cy="4168332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12" name="Espace réservé de comparaison gauche 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0000" y="1516359"/>
            <a:ext cx="5472000" cy="358775"/>
          </a:xfrm>
        </p:spPr>
        <p:txBody>
          <a:bodyPr rtlCol="0"/>
          <a:lstStyle>
            <a:lvl1pPr marL="0" indent="0">
              <a:buNone/>
              <a:defRPr sz="2400" b="1"/>
            </a:lvl1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99887" y="2020359"/>
            <a:ext cx="5472113" cy="4170891"/>
          </a:xfrm>
        </p:spPr>
        <p:txBody>
          <a:bodyPr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6" name="Espace réservé du numéro de diapositive 5">
            <a:extLst>
              <a:ext uri="{FF2B5EF4-FFF2-40B4-BE49-F238E27FC236}">
                <a16:creationId xmlns:a16="http://schemas.microsoft.com/office/drawing/2014/main" id="{18733E7E-50D2-4F6C-9DF2-CF4C98C4B8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DCF1E5B-1CC3-46F5-9888-418A581EEF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5671" y="6399059"/>
            <a:ext cx="2129630" cy="46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95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’image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12192000" cy="6371350"/>
          </a:xfr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fr-FR" noProof="0"/>
              <a:t>Insérez ou glissez-déplacez votre photo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096000" y="5359400"/>
            <a:ext cx="5664000" cy="565899"/>
          </a:xfrm>
          <a:solidFill>
            <a:schemeClr val="tx1"/>
          </a:solidFill>
        </p:spPr>
        <p:txBody>
          <a:bodyPr lIns="180000" tIns="180000" rIns="180000" bIns="180000" rtlCol="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Entrez votre légende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B3D119C-DBF5-4B4F-BE38-7BD7B5C8A5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F8E7C83-06D7-4C5B-85B7-0E5713B4F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C4426B9-CE2C-4E43-9CCF-5381EF457E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5671" y="6399059"/>
            <a:ext cx="2129630" cy="46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78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de votre attenti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Espace réservé d’image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102" cy="6804025"/>
          </a:xfrm>
          <a:solidFill>
            <a:schemeClr val="bg1">
              <a:lumMod val="85000"/>
            </a:schemeClr>
          </a:solidFill>
        </p:spPr>
        <p:txBody>
          <a:bodyPr tIns="0"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fr-FR" noProof="0" dirty="0"/>
              <a:t>Insérez ou glissez-déplacez votre photo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58200" y="2798354"/>
            <a:ext cx="3733800" cy="1013684"/>
          </a:xfrm>
          <a:solidFill>
            <a:schemeClr val="bg1"/>
          </a:solidFill>
        </p:spPr>
        <p:txBody>
          <a:bodyPr vert="horz" lIns="108000" tIns="108000" rIns="252000" bIns="180000" rtlCol="0" anchor="t">
            <a:noAutofit/>
          </a:bodyPr>
          <a:lstStyle>
            <a:lvl1pPr algn="r">
              <a:lnSpc>
                <a:spcPct val="70000"/>
              </a:lnSpc>
              <a:defRPr lang="en-ZA" sz="4000" b="1" spc="-300" dirty="0"/>
            </a:lvl1pPr>
          </a:lstStyle>
          <a:p>
            <a:pPr lvl="0" algn="r" rtl="0"/>
            <a:r>
              <a:rPr lang="fr-FR" noProof="0" dirty="0"/>
              <a:t>Merci de votre attention</a:t>
            </a:r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52FA7FC9-E40E-4144-84E4-34E3722E9A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458200" y="3957705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rtlCol="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FR" noProof="0"/>
              <a:t>Nom complet</a:t>
            </a:r>
          </a:p>
        </p:txBody>
      </p:sp>
      <p:sp>
        <p:nvSpPr>
          <p:cNvPr id="10" name="Espace réservé du texte 6">
            <a:extLst>
              <a:ext uri="{FF2B5EF4-FFF2-40B4-BE49-F238E27FC236}">
                <a16:creationId xmlns:a16="http://schemas.microsoft.com/office/drawing/2014/main" id="{97289182-4FE6-4A18-9775-4588D5801C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306722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rtlCol="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FR" noProof="0"/>
              <a:t>Numéro de téléphone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BD4E94C7-6CAF-4FEE-9E02-D3D3A2AC5E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458200" y="4655739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rtlCol="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FR" noProof="0"/>
              <a:t>Poignée E-mail ou Réseaux sociaux</a:t>
            </a:r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0DE421A3-3C59-48FC-BC3B-007ADFBEB4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58200" y="5004756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rtlCol="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FR" noProof="0"/>
              <a:t>Site web de l’entreprise</a:t>
            </a:r>
          </a:p>
        </p:txBody>
      </p:sp>
      <p:sp>
        <p:nvSpPr>
          <p:cNvPr id="15" name="Rectangle 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14" name="Rectangle 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13" name="Rectangle 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8" name="Rectangle 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8458200" y="2685912"/>
            <a:ext cx="3733800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2FB6A7-1E80-487C-93E6-DCAA8751EF2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3F552A24-0088-4D3B-B9FC-5145604F7B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5671" y="6399059"/>
            <a:ext cx="2129630" cy="46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663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pour modifier le titre de la page</a:t>
            </a: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E97A9A62-1AA6-47A9-A1A0-54196823744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FR" noProof="0"/>
              <a:t>Sous-titre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5" name="Espace réservé du numéro de diapositive 4">
            <a:extLst>
              <a:ext uri="{FF2B5EF4-FFF2-40B4-BE49-F238E27FC236}">
                <a16:creationId xmlns:a16="http://schemas.microsoft.com/office/drawing/2014/main" id="{C8DE0AAD-6FBD-416B-A91A-21F2B737919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CEC9F88-60DA-422B-81C3-BE0DFD26D6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5671" y="6399059"/>
            <a:ext cx="2129630" cy="46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B0D177-9AA4-42F4-9CD7-CD206217CA6D}"/>
              </a:ext>
            </a:extLst>
          </p:cNvPr>
          <p:cNvSpPr/>
          <p:nvPr userDrawn="1"/>
        </p:nvSpPr>
        <p:spPr>
          <a:xfrm>
            <a:off x="9780101" y="6371351"/>
            <a:ext cx="1979897" cy="431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825DB53-D610-4A40-AFDC-EBC47DB613CE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31" name="Forme libre : Forme 30">
            <a:extLst>
              <a:ext uri="{FF2B5EF4-FFF2-40B4-BE49-F238E27FC236}">
                <a16:creationId xmlns:a16="http://schemas.microsoft.com/office/drawing/2014/main" id="{C2B9A6A4-83D0-40B1-8B15-964C84BF0705}"/>
              </a:ext>
            </a:extLst>
          </p:cNvPr>
          <p:cNvSpPr/>
          <p:nvPr userDrawn="1"/>
        </p:nvSpPr>
        <p:spPr>
          <a:xfrm>
            <a:off x="0" y="6371351"/>
            <a:ext cx="9780102" cy="432000"/>
          </a:xfrm>
          <a:custGeom>
            <a:avLst/>
            <a:gdLst>
              <a:gd name="connsiteX0" fmla="*/ 0 w 9780102"/>
              <a:gd name="connsiteY0" fmla="*/ 0 h 432000"/>
              <a:gd name="connsiteX1" fmla="*/ 9780102 w 9780102"/>
              <a:gd name="connsiteY1" fmla="*/ 0 h 432000"/>
              <a:gd name="connsiteX2" fmla="*/ 9780102 w 9780102"/>
              <a:gd name="connsiteY2" fmla="*/ 432000 h 432000"/>
              <a:gd name="connsiteX3" fmla="*/ 0 w 9780102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80102" h="432000">
                <a:moveTo>
                  <a:pt x="0" y="0"/>
                </a:moveTo>
                <a:lnTo>
                  <a:pt x="9780102" y="0"/>
                </a:lnTo>
                <a:lnTo>
                  <a:pt x="9780102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rtl="0"/>
            <a:r>
              <a:rPr lang="fr-FR" noProof="0"/>
              <a:t>Cliquez pour modifier le titre de la page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439820"/>
            <a:ext cx="5664000" cy="295062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fld id="{19B51A1E-902D-48AF-9020-955120F399B6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sp>
        <p:nvSpPr>
          <p:cNvPr id="4" name="Zone de texte 3">
            <a:extLst>
              <a:ext uri="{FF2B5EF4-FFF2-40B4-BE49-F238E27FC236}">
                <a16:creationId xmlns:a16="http://schemas.microsoft.com/office/drawing/2014/main" id="{34FDC6F9-37F9-4E25-AECA-D307B8421C73}"/>
              </a:ext>
            </a:extLst>
          </p:cNvPr>
          <p:cNvSpPr txBox="1"/>
          <p:nvPr userDrawn="1"/>
        </p:nvSpPr>
        <p:spPr>
          <a:xfrm>
            <a:off x="10243100" y="6430153"/>
            <a:ext cx="1053900" cy="365535"/>
          </a:xfrm>
          <a:prstGeom prst="rect">
            <a:avLst/>
          </a:prstGeom>
          <a:noFill/>
        </p:spPr>
        <p:txBody>
          <a:bodyPr wrap="square" tIns="108000" bIns="0" rtlCol="0" anchor="ctr">
            <a:spAutoFit/>
          </a:bodyPr>
          <a:lstStyle/>
          <a:p>
            <a:pPr algn="r" rtl="0">
              <a:lnSpc>
                <a:spcPts val="1000"/>
              </a:lnSpc>
            </a:pPr>
            <a:r>
              <a:rPr lang="fr-FR" sz="2500" b="1" i="0" spc="-100" noProof="0">
                <a:solidFill>
                  <a:schemeClr val="accent1"/>
                </a:solidFill>
                <a:latin typeface="+mj-lt"/>
              </a:rPr>
              <a:t>TREY</a:t>
            </a:r>
            <a:r>
              <a:rPr lang="fr-FR" sz="1600" b="1" i="0" spc="-100" noProof="0">
                <a:solidFill>
                  <a:schemeClr val="accent1"/>
                </a:solidFill>
                <a:latin typeface="+mj-lt"/>
              </a:rPr>
              <a:t> </a:t>
            </a:r>
            <a:r>
              <a:rPr lang="fr-FR" sz="1600" b="1" i="0" spc="-100" baseline="0" noProof="0">
                <a:solidFill>
                  <a:schemeClr val="accent1"/>
                </a:solidFill>
                <a:latin typeface="+mj-lt"/>
              </a:rPr>
              <a:t/>
            </a:r>
            <a:br>
              <a:rPr lang="fr-FR" sz="1600" b="1" i="0" spc="-100" baseline="0" noProof="0">
                <a:solidFill>
                  <a:schemeClr val="accent1"/>
                </a:solidFill>
                <a:latin typeface="+mj-lt"/>
              </a:rPr>
            </a:br>
            <a:r>
              <a:rPr lang="fr-FR" sz="1200" b="0" i="0" spc="140" noProof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Research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C39664-EB8B-4A32-915A-D4308F79277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29" name="Rectangle 28">
            <a:extLst>
              <a:ext uri="{FF2B5EF4-FFF2-40B4-BE49-F238E27FC236}">
                <a16:creationId xmlns:a16="http://schemas.microsoft.com/office/drawing/2014/main" id="{9B49670D-8F18-44A8-B217-67B412095C0D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030FA059-EC32-4FFF-9673-48849B2FA43A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6371351"/>
            <a:ext cx="12191999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SIPCMContentMarking" descr="{&quot;HashCode&quot;:1796549376,&quot;Placement&quot;:&quot;Header&quot;,&quot;Top&quot;:0.0,&quot;Left&quot;:923.944458,&quot;SlideWidth&quot;:960,&quot;SlideHeight&quot;:540}">
            <a:extLst>
              <a:ext uri="{FF2B5EF4-FFF2-40B4-BE49-F238E27FC236}">
                <a16:creationId xmlns:a16="http://schemas.microsoft.com/office/drawing/2014/main" id="{FD6D073F-452E-45B1-9FB7-74ACCDAABDE3}"/>
              </a:ext>
            </a:extLst>
          </p:cNvPr>
          <p:cNvSpPr txBox="1"/>
          <p:nvPr userDrawn="1"/>
        </p:nvSpPr>
        <p:spPr>
          <a:xfrm>
            <a:off x="11734095" y="0"/>
            <a:ext cx="457904" cy="2965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fr-FR" sz="1200">
                <a:solidFill>
                  <a:srgbClr val="0000FF"/>
                </a:solidFill>
                <a:latin typeface="Calibri" panose="020F0502020204030204" pitchFamily="34" charset="0"/>
              </a:rPr>
              <a:t>C2</a:t>
            </a:r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8" r:id="rId4"/>
    <p:sldLayoutId id="2147483666" r:id="rId5"/>
    <p:sldLayoutId id="2147483659" r:id="rId6"/>
    <p:sldLayoutId id="2147483660" r:id="rId7"/>
    <p:sldLayoutId id="2147483664" r:id="rId8"/>
    <p:sldLayoutId id="2147483650" r:id="rId9"/>
    <p:sldLayoutId id="2147483652" r:id="rId10"/>
    <p:sldLayoutId id="2147483656" r:id="rId11"/>
    <p:sldLayoutId id="2147483657" r:id="rId12"/>
    <p:sldLayoutId id="2147483654" r:id="rId13"/>
    <p:sldLayoutId id="2147483655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spc="-15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jpeg"/><Relationship Id="rId18" Type="http://schemas.openxmlformats.org/officeDocument/2006/relationships/image" Target="../media/image36.jpeg"/><Relationship Id="rId26" Type="http://schemas.openxmlformats.org/officeDocument/2006/relationships/image" Target="../media/image44.jpeg"/><Relationship Id="rId3" Type="http://schemas.openxmlformats.org/officeDocument/2006/relationships/image" Target="../media/image21.jpeg"/><Relationship Id="rId21" Type="http://schemas.openxmlformats.org/officeDocument/2006/relationships/image" Target="../media/image39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17" Type="http://schemas.openxmlformats.org/officeDocument/2006/relationships/image" Target="../media/image35.jpeg"/><Relationship Id="rId25" Type="http://schemas.openxmlformats.org/officeDocument/2006/relationships/image" Target="../media/image43.jpeg"/><Relationship Id="rId2" Type="http://schemas.openxmlformats.org/officeDocument/2006/relationships/image" Target="../media/image20.png"/><Relationship Id="rId16" Type="http://schemas.openxmlformats.org/officeDocument/2006/relationships/image" Target="../media/image34.jpeg"/><Relationship Id="rId20" Type="http://schemas.openxmlformats.org/officeDocument/2006/relationships/image" Target="../media/image38.jpeg"/><Relationship Id="rId29" Type="http://schemas.openxmlformats.org/officeDocument/2006/relationships/image" Target="../media/image47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24" Type="http://schemas.openxmlformats.org/officeDocument/2006/relationships/image" Target="../media/image42.jpeg"/><Relationship Id="rId32" Type="http://schemas.openxmlformats.org/officeDocument/2006/relationships/image" Target="../media/image50.jpeg"/><Relationship Id="rId5" Type="http://schemas.openxmlformats.org/officeDocument/2006/relationships/image" Target="../media/image23.jpeg"/><Relationship Id="rId15" Type="http://schemas.openxmlformats.org/officeDocument/2006/relationships/image" Target="../media/image33.jpeg"/><Relationship Id="rId23" Type="http://schemas.openxmlformats.org/officeDocument/2006/relationships/image" Target="../media/image41.jpeg"/><Relationship Id="rId28" Type="http://schemas.openxmlformats.org/officeDocument/2006/relationships/image" Target="../media/image46.jpeg"/><Relationship Id="rId10" Type="http://schemas.openxmlformats.org/officeDocument/2006/relationships/image" Target="../media/image28.jpeg"/><Relationship Id="rId19" Type="http://schemas.openxmlformats.org/officeDocument/2006/relationships/image" Target="../media/image37.jpeg"/><Relationship Id="rId31" Type="http://schemas.openxmlformats.org/officeDocument/2006/relationships/image" Target="../media/image49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Relationship Id="rId14" Type="http://schemas.openxmlformats.org/officeDocument/2006/relationships/image" Target="../media/image32.jpeg"/><Relationship Id="rId22" Type="http://schemas.openxmlformats.org/officeDocument/2006/relationships/image" Target="../media/image40.jpeg"/><Relationship Id="rId27" Type="http://schemas.openxmlformats.org/officeDocument/2006/relationships/image" Target="../media/image45.jpeg"/><Relationship Id="rId30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1.jpeg"/><Relationship Id="rId7" Type="http://schemas.openxmlformats.org/officeDocument/2006/relationships/image" Target="../media/image55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3.png"/><Relationship Id="rId5" Type="http://schemas.openxmlformats.org/officeDocument/2006/relationships/image" Target="../media/image53.svg"/><Relationship Id="rId4" Type="http://schemas.openxmlformats.org/officeDocument/2006/relationships/image" Target="../media/image52.png"/><Relationship Id="rId9" Type="http://schemas.openxmlformats.org/officeDocument/2006/relationships/image" Target="../media/image57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Espace réservé d’image 11" descr="Mains rassemblées en cercle">
            <a:extLst>
              <a:ext uri="{FF2B5EF4-FFF2-40B4-BE49-F238E27FC236}">
                <a16:creationId xmlns:a16="http://schemas.microsoft.com/office/drawing/2014/main" id="{AA8A1CBA-9BB5-2246-9F4B-98EAD7C9015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400" y="2811053"/>
            <a:ext cx="8991600" cy="1261295"/>
          </a:xfrm>
        </p:spPr>
        <p:txBody>
          <a:bodyPr tIns="216000" rtlCol="0"/>
          <a:lstStyle/>
          <a:p>
            <a:r>
              <a:rPr lang="fr-FR" sz="4800" dirty="0"/>
              <a:t>Baptêmes en voitures d’exception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00400" y="4061039"/>
            <a:ext cx="6580188" cy="580921"/>
          </a:xfrm>
        </p:spPr>
        <p:txBody>
          <a:bodyPr rtlCol="0"/>
          <a:lstStyle/>
          <a:p>
            <a:r>
              <a:rPr lang="fr-FR" dirty="0"/>
              <a:t>Organisation du 15 Mai 2022</a:t>
            </a:r>
          </a:p>
        </p:txBody>
      </p:sp>
    </p:spTree>
    <p:extLst>
      <p:ext uri="{BB962C8B-B14F-4D97-AF65-F5344CB8AC3E}">
        <p14:creationId xmlns:p14="http://schemas.microsoft.com/office/powerpoint/2010/main" val="3989923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 descr="Bloc d’accentuation">
            <a:extLst>
              <a:ext uri="{FF2B5EF4-FFF2-40B4-BE49-F238E27FC236}">
                <a16:creationId xmlns:a16="http://schemas.microsoft.com/office/drawing/2014/main" id="{EFA08948-2B6F-46B1-9D2D-8D7B2B3FBD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844600" y="228833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75" y="336559"/>
            <a:ext cx="11573123" cy="817986"/>
          </a:xfrm>
        </p:spPr>
        <p:txBody>
          <a:bodyPr rtlCol="0"/>
          <a:lstStyle/>
          <a:p>
            <a:pPr algn="ctr"/>
            <a:r>
              <a:rPr lang="fr-FR" sz="5400" dirty="0"/>
              <a:t>Tour des chauffeurs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355C61F-C8F1-4977-8E1F-F16C0D9EA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58686" y="2046514"/>
            <a:ext cx="10301313" cy="3873342"/>
          </a:xfrm>
        </p:spPr>
        <p:txBody>
          <a:bodyPr rtlCol="0"/>
          <a:lstStyle/>
          <a:p>
            <a:r>
              <a:rPr lang="fr-FR" b="1" dirty="0"/>
              <a:t>Chaque chauffeur  se manifeste auprès de « L’animateur » pour indiquer qu’il est libre pour un tour sur la Zone 4. Il attend à ses côtés</a:t>
            </a:r>
          </a:p>
          <a:p>
            <a:r>
              <a:rPr lang="fr-FR" b="1" dirty="0"/>
              <a:t>L’animateur donnera le N° , la voiture qui est prête, ainsi que le prénom du chauffeur</a:t>
            </a:r>
          </a:p>
          <a:p>
            <a:r>
              <a:rPr lang="fr-FR" b="1" dirty="0"/>
              <a:t>Le Chauffeur + l’animateur a</a:t>
            </a:r>
            <a:r>
              <a:rPr lang="fr-FR" b="1" dirty="0">
                <a:sym typeface="Wingdings" panose="05000000000000000000" pitchFamily="2" charset="2"/>
              </a:rPr>
              <a:t>ccueillent le(s) « baptisé(s) » et demandent sa « Fiche navette » et s’assurent que celle-ci </a:t>
            </a:r>
          </a:p>
          <a:p>
            <a:pPr lvl="1"/>
            <a:r>
              <a:rPr lang="fr-FR" b="1" dirty="0">
                <a:sym typeface="Wingdings" panose="05000000000000000000" pitchFamily="2" charset="2"/>
              </a:rPr>
              <a:t>Est tamponnée</a:t>
            </a:r>
          </a:p>
          <a:p>
            <a:pPr lvl="1"/>
            <a:r>
              <a:rPr lang="fr-FR" b="1" dirty="0">
                <a:sym typeface="Wingdings" panose="05000000000000000000" pitchFamily="2" charset="2"/>
              </a:rPr>
              <a:t>Correspond au N° de tour à effectuer</a:t>
            </a:r>
          </a:p>
          <a:p>
            <a:pPr lvl="1"/>
            <a:r>
              <a:rPr lang="fr-FR" b="1" dirty="0">
                <a:sym typeface="Wingdings" panose="05000000000000000000" pitchFamily="2" charset="2"/>
              </a:rPr>
              <a:t>Que tous les passagers sont prêts à partir.</a:t>
            </a:r>
          </a:p>
          <a:p>
            <a:pPr marL="266700" lvl="1" indent="0">
              <a:buNone/>
            </a:pPr>
            <a:endParaRPr lang="fr-FR" b="1" dirty="0">
              <a:sym typeface="Wingdings" panose="05000000000000000000" pitchFamily="2" charset="2"/>
            </a:endParaRPr>
          </a:p>
          <a:p>
            <a:r>
              <a:rPr lang="fr-FR" b="1" dirty="0">
                <a:sym typeface="Wingdings" panose="05000000000000000000" pitchFamily="2" charset="2"/>
              </a:rPr>
              <a:t>Les chauffeurs ne doivent pas baptiser des personnes qui n’ont pas de « bon » tamponné.  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10</a:t>
            </a:fld>
            <a:endParaRPr lang="fr-FR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811A258-B6AE-480C-8405-EFE9C4A0438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458686" y="1071416"/>
            <a:ext cx="8621485" cy="688677"/>
          </a:xfrm>
        </p:spPr>
        <p:txBody>
          <a:bodyPr rtlCol="0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600" dirty="0"/>
              <a:t>Tours à partir de 10h</a:t>
            </a:r>
          </a:p>
        </p:txBody>
      </p:sp>
    </p:spTree>
    <p:extLst>
      <p:ext uri="{BB962C8B-B14F-4D97-AF65-F5344CB8AC3E}">
        <p14:creationId xmlns:p14="http://schemas.microsoft.com/office/powerpoint/2010/main" val="104765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 descr="Bloc d’accentuation">
            <a:extLst>
              <a:ext uri="{FF2B5EF4-FFF2-40B4-BE49-F238E27FC236}">
                <a16:creationId xmlns:a16="http://schemas.microsoft.com/office/drawing/2014/main" id="{EFA08948-2B6F-46B1-9D2D-8D7B2B3FBD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844600" y="228833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75" y="336559"/>
            <a:ext cx="11573123" cy="817986"/>
          </a:xfrm>
        </p:spPr>
        <p:txBody>
          <a:bodyPr rtlCol="0"/>
          <a:lstStyle/>
          <a:p>
            <a:pPr algn="ctr"/>
            <a:r>
              <a:rPr lang="fr-FR" sz="5400" dirty="0"/>
              <a:t>Tour des chauffeurs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11</a:t>
            </a:fld>
            <a:endParaRPr lang="fr-FR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811A258-B6AE-480C-8405-EFE9C4A0438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458686" y="1071416"/>
            <a:ext cx="8621485" cy="688677"/>
          </a:xfrm>
        </p:spPr>
        <p:txBody>
          <a:bodyPr rtlCol="0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600" dirty="0"/>
              <a:t>Tours à partir de 10h – Circuit pour les voitures du </a:t>
            </a:r>
            <a:r>
              <a:rPr lang="fr-FR" sz="2000" b="1" dirty="0">
                <a:solidFill>
                  <a:schemeClr val="accent1"/>
                </a:solidFill>
              </a:rPr>
              <a:t>plateau A ou B</a:t>
            </a:r>
            <a:endParaRPr lang="fr-FR" sz="1600" b="1" dirty="0">
              <a:solidFill>
                <a:schemeClr val="accent1"/>
              </a:solidFill>
            </a:endParaRPr>
          </a:p>
        </p:txBody>
      </p:sp>
      <p:pic>
        <p:nvPicPr>
          <p:cNvPr id="8" name="Image 7" descr="Une image contenant carte&#10;&#10;Description générée automatiquement">
            <a:extLst>
              <a:ext uri="{FF2B5EF4-FFF2-40B4-BE49-F238E27FC236}">
                <a16:creationId xmlns:a16="http://schemas.microsoft.com/office/drawing/2014/main" id="{BD7CBE06-365E-41E5-A44A-B4E3AEEF9D4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8685" y="1951162"/>
            <a:ext cx="5874269" cy="4653429"/>
          </a:xfrm>
          <a:prstGeom prst="rect">
            <a:avLst/>
          </a:prstGeom>
        </p:spPr>
      </p:pic>
      <p:sp>
        <p:nvSpPr>
          <p:cNvPr id="13" name="Espace réservé du contenu 3">
            <a:extLst>
              <a:ext uri="{FF2B5EF4-FFF2-40B4-BE49-F238E27FC236}">
                <a16:creationId xmlns:a16="http://schemas.microsoft.com/office/drawing/2014/main" id="{91AEE295-F871-4083-B258-13E7769844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483897" y="2046514"/>
            <a:ext cx="4030441" cy="3873342"/>
          </a:xfrm>
        </p:spPr>
        <p:txBody>
          <a:bodyPr rtlCol="0"/>
          <a:lstStyle/>
          <a:p>
            <a:pPr marL="0" indent="0">
              <a:buNone/>
            </a:pPr>
            <a:r>
              <a:rPr lang="fr-FR" b="1" dirty="0"/>
              <a:t>Parcours 1 : De Bailly à la Ferme de Gally</a:t>
            </a:r>
          </a:p>
          <a:p>
            <a:r>
              <a:rPr lang="fr-FR" b="1" dirty="0"/>
              <a:t>Distance: 7 kms </a:t>
            </a:r>
          </a:p>
          <a:p>
            <a:r>
              <a:rPr lang="fr-FR" b="1" dirty="0"/>
              <a:t>Nature du parcours: Aller / Retour par rond point</a:t>
            </a:r>
          </a:p>
          <a:p>
            <a:r>
              <a:rPr lang="fr-FR" b="1" dirty="0"/>
              <a:t>Type de parcours: Sortir de Bailly, puis « tranquille » à travers les champs. </a:t>
            </a:r>
          </a:p>
          <a:p>
            <a:r>
              <a:rPr lang="fr-FR" b="1" dirty="0"/>
              <a:t>Type de véhicule recommandé: « Old </a:t>
            </a:r>
            <a:r>
              <a:rPr lang="fr-FR" b="1" dirty="0" err="1"/>
              <a:t>Timer</a:t>
            </a:r>
            <a:r>
              <a:rPr lang="fr-FR" b="1" dirty="0"/>
              <a:t> »</a:t>
            </a:r>
          </a:p>
        </p:txBody>
      </p:sp>
    </p:spTree>
    <p:extLst>
      <p:ext uri="{BB962C8B-B14F-4D97-AF65-F5344CB8AC3E}">
        <p14:creationId xmlns:p14="http://schemas.microsoft.com/office/powerpoint/2010/main" val="2208950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 descr="Bloc d’accentuation">
            <a:extLst>
              <a:ext uri="{FF2B5EF4-FFF2-40B4-BE49-F238E27FC236}">
                <a16:creationId xmlns:a16="http://schemas.microsoft.com/office/drawing/2014/main" id="{EFA08948-2B6F-46B1-9D2D-8D7B2B3FBD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844600" y="228833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75" y="336559"/>
            <a:ext cx="11573123" cy="817986"/>
          </a:xfrm>
        </p:spPr>
        <p:txBody>
          <a:bodyPr rtlCol="0"/>
          <a:lstStyle/>
          <a:p>
            <a:pPr algn="ctr"/>
            <a:r>
              <a:rPr lang="fr-FR" sz="5400" dirty="0"/>
              <a:t>Tour des chauffeurs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12</a:t>
            </a:fld>
            <a:endParaRPr lang="fr-FR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811A258-B6AE-480C-8405-EFE9C4A0438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458686" y="1071416"/>
            <a:ext cx="8621485" cy="688677"/>
          </a:xfrm>
        </p:spPr>
        <p:txBody>
          <a:bodyPr rtlCol="0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600" dirty="0"/>
              <a:t>Tours à partir de 10h – Circuit pour les voitures du </a:t>
            </a:r>
            <a:r>
              <a:rPr lang="fr-FR" sz="2000" b="1" dirty="0">
                <a:solidFill>
                  <a:schemeClr val="accent1"/>
                </a:solidFill>
              </a:rPr>
              <a:t>plateau A</a:t>
            </a:r>
            <a:endParaRPr lang="fr-FR" sz="1600" b="1" dirty="0">
              <a:solidFill>
                <a:schemeClr val="accent1"/>
              </a:solidFill>
            </a:endParaRPr>
          </a:p>
        </p:txBody>
      </p:sp>
      <p:sp>
        <p:nvSpPr>
          <p:cNvPr id="13" name="Espace réservé du contenu 3">
            <a:extLst>
              <a:ext uri="{FF2B5EF4-FFF2-40B4-BE49-F238E27FC236}">
                <a16:creationId xmlns:a16="http://schemas.microsoft.com/office/drawing/2014/main" id="{91AEE295-F871-4083-B258-13E7769844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483897" y="2046514"/>
            <a:ext cx="4030441" cy="3873342"/>
          </a:xfrm>
        </p:spPr>
        <p:txBody>
          <a:bodyPr rtlCol="0"/>
          <a:lstStyle/>
          <a:p>
            <a:pPr marL="0" indent="0">
              <a:buNone/>
            </a:pPr>
            <a:r>
              <a:rPr lang="fr-FR" b="1" dirty="0"/>
              <a:t>Parcours 2 : De Bailly à Noisy le Roi</a:t>
            </a:r>
          </a:p>
          <a:p>
            <a:r>
              <a:rPr lang="fr-FR" b="1" dirty="0"/>
              <a:t>Distance: 8 kms </a:t>
            </a:r>
          </a:p>
          <a:p>
            <a:r>
              <a:rPr lang="fr-FR" b="1" dirty="0"/>
              <a:t>Nature du parcours: Aller / Retour par rond point</a:t>
            </a:r>
          </a:p>
          <a:p>
            <a:r>
              <a:rPr lang="fr-FR" b="1" dirty="0"/>
              <a:t>Type de parcours: Sortir de Bailly, puis « on peut pousser un peu » sur la D307. </a:t>
            </a:r>
          </a:p>
          <a:p>
            <a:r>
              <a:rPr lang="fr-FR" b="1" dirty="0"/>
              <a:t>Type de véhicule recommandé: « Fast &amp; </a:t>
            </a:r>
            <a:r>
              <a:rPr lang="fr-FR" b="1" dirty="0" err="1"/>
              <a:t>Furious</a:t>
            </a:r>
            <a:r>
              <a:rPr lang="fr-FR" b="1" dirty="0"/>
              <a:t> »</a:t>
            </a:r>
          </a:p>
        </p:txBody>
      </p:sp>
      <p:pic>
        <p:nvPicPr>
          <p:cNvPr id="4" name="Image 3" descr="Une image contenant carte&#10;&#10;Description générée automatiquement">
            <a:extLst>
              <a:ext uri="{FF2B5EF4-FFF2-40B4-BE49-F238E27FC236}">
                <a16:creationId xmlns:a16="http://schemas.microsoft.com/office/drawing/2014/main" id="{89445213-0BEF-4C06-8DE1-486246679CF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26" y="2046514"/>
            <a:ext cx="7138208" cy="337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452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 descr="Bloc d’accentuation">
            <a:extLst>
              <a:ext uri="{FF2B5EF4-FFF2-40B4-BE49-F238E27FC236}">
                <a16:creationId xmlns:a16="http://schemas.microsoft.com/office/drawing/2014/main" id="{EFA08948-2B6F-46B1-9D2D-8D7B2B3FBD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844600" y="228833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75" y="336559"/>
            <a:ext cx="11573123" cy="817986"/>
          </a:xfrm>
        </p:spPr>
        <p:txBody>
          <a:bodyPr rtlCol="0"/>
          <a:lstStyle/>
          <a:p>
            <a:pPr algn="ctr"/>
            <a:r>
              <a:rPr lang="fr-FR" sz="5400" dirty="0"/>
              <a:t>Tour des chauffeurs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13</a:t>
            </a:fld>
            <a:endParaRPr lang="fr-FR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811A258-B6AE-480C-8405-EFE9C4A0438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458686" y="1071416"/>
            <a:ext cx="8621485" cy="688677"/>
          </a:xfrm>
        </p:spPr>
        <p:txBody>
          <a:bodyPr rtlCol="0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600" dirty="0"/>
              <a:t>Tours à partir de 10h – Circuit pour les voitures du </a:t>
            </a:r>
            <a:r>
              <a:rPr lang="fr-FR" sz="2000" b="1" dirty="0">
                <a:solidFill>
                  <a:schemeClr val="accent1"/>
                </a:solidFill>
              </a:rPr>
              <a:t>plateau B</a:t>
            </a:r>
            <a:endParaRPr lang="fr-FR" sz="1600" b="1" dirty="0">
              <a:solidFill>
                <a:schemeClr val="accent1"/>
              </a:solidFill>
            </a:endParaRPr>
          </a:p>
        </p:txBody>
      </p:sp>
      <p:sp>
        <p:nvSpPr>
          <p:cNvPr id="13" name="Espace réservé du contenu 3">
            <a:extLst>
              <a:ext uri="{FF2B5EF4-FFF2-40B4-BE49-F238E27FC236}">
                <a16:creationId xmlns:a16="http://schemas.microsoft.com/office/drawing/2014/main" id="{91AEE295-F871-4083-B258-13E7769844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483897" y="2046514"/>
            <a:ext cx="4030441" cy="3873342"/>
          </a:xfrm>
        </p:spPr>
        <p:txBody>
          <a:bodyPr rtlCol="0"/>
          <a:lstStyle/>
          <a:p>
            <a:pPr marL="0" indent="0">
              <a:buNone/>
            </a:pPr>
            <a:r>
              <a:rPr lang="fr-FR" b="1" dirty="0"/>
              <a:t>Parcours 3 : De Bailly à Noisy le Roi puis à Bailly</a:t>
            </a:r>
          </a:p>
          <a:p>
            <a:r>
              <a:rPr lang="fr-FR" b="1" dirty="0"/>
              <a:t>Distance: 6,5 kms </a:t>
            </a:r>
          </a:p>
          <a:p>
            <a:r>
              <a:rPr lang="fr-FR" b="1" dirty="0"/>
              <a:t>Nature du parcours: Circuit continue (boucle)</a:t>
            </a:r>
          </a:p>
          <a:p>
            <a:r>
              <a:rPr lang="fr-FR" b="1" dirty="0"/>
              <a:t>Type de parcours: On reste un peu en ville, on passe par les « vieux » village, et on file en forêt pour revenir à Bailly. </a:t>
            </a:r>
          </a:p>
          <a:p>
            <a:r>
              <a:rPr lang="fr-FR" b="1" dirty="0"/>
              <a:t>Type de véhicule recommandé: « </a:t>
            </a:r>
            <a:r>
              <a:rPr lang="fr-FR" b="1" dirty="0" err="1"/>
              <a:t>War</a:t>
            </a:r>
            <a:r>
              <a:rPr lang="fr-FR" b="1" dirty="0"/>
              <a:t> Jeep »</a:t>
            </a:r>
          </a:p>
        </p:txBody>
      </p:sp>
      <p:pic>
        <p:nvPicPr>
          <p:cNvPr id="5" name="Image 4" descr="Une image contenant carte&#10;&#10;Description générée automatiquement">
            <a:extLst>
              <a:ext uri="{FF2B5EF4-FFF2-40B4-BE49-F238E27FC236}">
                <a16:creationId xmlns:a16="http://schemas.microsoft.com/office/drawing/2014/main" id="{ECA7ED45-6616-4E83-88D1-CF42F2FAFAD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4714" y="1882304"/>
            <a:ext cx="5187921" cy="442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18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 descr="Bloc d’accentuation">
            <a:extLst>
              <a:ext uri="{FF2B5EF4-FFF2-40B4-BE49-F238E27FC236}">
                <a16:creationId xmlns:a16="http://schemas.microsoft.com/office/drawing/2014/main" id="{EFA08948-2B6F-46B1-9D2D-8D7B2B3FBD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844600" y="228833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75" y="336559"/>
            <a:ext cx="11573123" cy="817986"/>
          </a:xfrm>
        </p:spPr>
        <p:txBody>
          <a:bodyPr rtlCol="0"/>
          <a:lstStyle/>
          <a:p>
            <a:pPr algn="ctr"/>
            <a:r>
              <a:rPr lang="fr-FR" sz="5400" dirty="0"/>
              <a:t>Concours entre chauffeurs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14</a:t>
            </a:fld>
            <a:endParaRPr lang="fr-FR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811A258-B6AE-480C-8405-EFE9C4A0438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458686" y="1071416"/>
            <a:ext cx="8621485" cy="688677"/>
          </a:xfrm>
        </p:spPr>
        <p:txBody>
          <a:bodyPr rtlCol="0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600" dirty="0"/>
              <a:t>Collecte de Dons</a:t>
            </a:r>
            <a:endParaRPr lang="fr-FR" sz="1600" b="1" dirty="0">
              <a:solidFill>
                <a:schemeClr val="accent1"/>
              </a:solidFill>
            </a:endParaRPr>
          </a:p>
        </p:txBody>
      </p:sp>
      <p:sp>
        <p:nvSpPr>
          <p:cNvPr id="13" name="Espace réservé du contenu 3">
            <a:extLst>
              <a:ext uri="{FF2B5EF4-FFF2-40B4-BE49-F238E27FC236}">
                <a16:creationId xmlns:a16="http://schemas.microsoft.com/office/drawing/2014/main" id="{91AEE295-F871-4083-B258-13E7769844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9495" y="2046514"/>
            <a:ext cx="11114843" cy="3873342"/>
          </a:xfrm>
        </p:spPr>
        <p:txBody>
          <a:bodyPr rtlCol="0"/>
          <a:lstStyle/>
          <a:p>
            <a:pPr marL="0" indent="0">
              <a:buNone/>
            </a:pPr>
            <a:r>
              <a:rPr lang="fr-FR" b="1" dirty="0"/>
              <a:t>Le concours va s’ouvrir à partir du 21 avril 2022 et se fermera vers le 15 Septembre 2022. </a:t>
            </a:r>
          </a:p>
          <a:p>
            <a:pPr marL="0" indent="0">
              <a:buNone/>
            </a:pPr>
            <a:r>
              <a:rPr lang="fr-FR" b="1" dirty="0"/>
              <a:t>L’objectif est de collecter un maximum de dons, et chaque donateur indique la « voiture / Nom du chauffeur » qu’il encourage (iso RDC). Les dons à partir de 60€ pourront faire l’objet d’un reçu fiscal </a:t>
            </a:r>
          </a:p>
          <a:p>
            <a:pPr marL="0" indent="0">
              <a:buNone/>
            </a:pPr>
            <a:r>
              <a:rPr lang="fr-FR" b="1" dirty="0"/>
              <a:t>En fonction des dons collectés, nous prévoyons d’offrir des bons cadeaux pour les 3 premiers chauffeurs ayant collectés le plus de dons.</a:t>
            </a:r>
          </a:p>
          <a:p>
            <a:pPr marL="0" indent="0">
              <a:buNone/>
            </a:pPr>
            <a:r>
              <a:rPr lang="fr-FR" b="1" dirty="0"/>
              <a:t>1 – Séjour en Relais &amp; Châteaux ou équivalent</a:t>
            </a:r>
          </a:p>
          <a:p>
            <a:pPr marL="0" indent="0">
              <a:buNone/>
            </a:pPr>
            <a:r>
              <a:rPr lang="fr-FR" b="1" dirty="0"/>
              <a:t>2 – Caisse de 6 bouteilles de vin</a:t>
            </a:r>
          </a:p>
          <a:p>
            <a:pPr marL="0" indent="0">
              <a:buNone/>
            </a:pPr>
            <a:r>
              <a:rPr lang="fr-FR" b="1" dirty="0"/>
              <a:t>3 – Une bouteille de Champagne. </a:t>
            </a:r>
          </a:p>
          <a:p>
            <a:pPr marL="0" indent="0">
              <a:buNone/>
            </a:pP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349582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 descr="Bloc d’accentuation">
            <a:extLst>
              <a:ext uri="{FF2B5EF4-FFF2-40B4-BE49-F238E27FC236}">
                <a16:creationId xmlns:a16="http://schemas.microsoft.com/office/drawing/2014/main" id="{EFA08948-2B6F-46B1-9D2D-8D7B2B3FBD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844600" y="228833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75" y="336559"/>
            <a:ext cx="11573123" cy="817986"/>
          </a:xfrm>
        </p:spPr>
        <p:txBody>
          <a:bodyPr rtlCol="0"/>
          <a:lstStyle/>
          <a:p>
            <a:pPr algn="ctr"/>
            <a:r>
              <a:rPr lang="fr-FR" sz="5400" dirty="0"/>
              <a:t>Concours entre chauffeurs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15</a:t>
            </a:fld>
            <a:endParaRPr lang="fr-FR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811A258-B6AE-480C-8405-EFE9C4A0438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458686" y="1071416"/>
            <a:ext cx="8621485" cy="688677"/>
          </a:xfrm>
        </p:spPr>
        <p:txBody>
          <a:bodyPr rtlCol="0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600" dirty="0"/>
              <a:t>Collecte de Dons / Comment ça marche ?</a:t>
            </a:r>
            <a:endParaRPr lang="fr-FR" sz="1600" b="1" dirty="0">
              <a:solidFill>
                <a:schemeClr val="accent1"/>
              </a:solidFill>
            </a:endParaRPr>
          </a:p>
        </p:txBody>
      </p:sp>
      <p:sp>
        <p:nvSpPr>
          <p:cNvPr id="13" name="Espace réservé du contenu 3">
            <a:extLst>
              <a:ext uri="{FF2B5EF4-FFF2-40B4-BE49-F238E27FC236}">
                <a16:creationId xmlns:a16="http://schemas.microsoft.com/office/drawing/2014/main" id="{91AEE295-F871-4083-B258-13E7769844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9496" y="2046514"/>
            <a:ext cx="3773010" cy="3873342"/>
          </a:xfrm>
        </p:spPr>
        <p:txBody>
          <a:bodyPr rtlCol="0"/>
          <a:lstStyle/>
          <a:p>
            <a:pPr marL="0" indent="0">
              <a:buNone/>
            </a:pPr>
            <a:endParaRPr lang="fr-FR" b="1" dirty="0"/>
          </a:p>
          <a:p>
            <a:pPr marL="0" indent="0">
              <a:buNone/>
            </a:pPr>
            <a:endParaRPr lang="fr-FR" b="1" dirty="0"/>
          </a:p>
        </p:txBody>
      </p:sp>
      <p:sp>
        <p:nvSpPr>
          <p:cNvPr id="7" name="Espace réservé du contenu 3">
            <a:extLst>
              <a:ext uri="{FF2B5EF4-FFF2-40B4-BE49-F238E27FC236}">
                <a16:creationId xmlns:a16="http://schemas.microsoft.com/office/drawing/2014/main" id="{B551E62D-F05E-43A1-AEF7-F4578F03A394}"/>
              </a:ext>
            </a:extLst>
          </p:cNvPr>
          <p:cNvSpPr txBox="1">
            <a:spLocks/>
          </p:cNvSpPr>
          <p:nvPr/>
        </p:nvSpPr>
        <p:spPr>
          <a:xfrm>
            <a:off x="399495" y="2046514"/>
            <a:ext cx="5149049" cy="38733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fr-FR" b="1" dirty="0"/>
              <a:t>Vous inviterez vos amis / connaissances / Famille à se connecter au site </a:t>
            </a:r>
            <a:r>
              <a:rPr lang="fr-FR" b="1" dirty="0" err="1"/>
              <a:t>HelloAsso</a:t>
            </a:r>
            <a:r>
              <a:rPr lang="fr-FR" b="1" dirty="0"/>
              <a:t> – Evènement IEM 2022 (nous vous fourniront le lien direct)</a:t>
            </a:r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Les personnes pourront soit choisir un don « fixé » 60 / 100 / 150€ ou bien entrer eux-mêmes le montant « libre »</a:t>
            </a:r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Ils indiquent leurs coordonnées en précisant si le don est fait à titre personnel (particulier) ou sociétal (organisme)</a:t>
            </a:r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Ils indiquent s’ils veulent un reçu fiscal</a:t>
            </a:r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Ils indiquent « au nom de qui » ils font le don = « Votre nom » (ou le mien si vous ne souhaitez pas gagner ;-) )</a:t>
            </a:r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Sur la même page, ils ont un récapitulatif, PAYENT, et trouvent aussi des liens vers les sites IEM …</a:t>
            </a:r>
          </a:p>
          <a:p>
            <a:pPr marL="342900" indent="-342900">
              <a:buFont typeface="+mj-lt"/>
              <a:buAutoNum type="arabicPeriod"/>
            </a:pPr>
            <a:endParaRPr lang="fr-FR" b="1" dirty="0"/>
          </a:p>
          <a:p>
            <a:pPr marL="0" indent="0">
              <a:buFont typeface="Arial" panose="020B0604020202020204" pitchFamily="34" charset="0"/>
              <a:buNone/>
            </a:pPr>
            <a:endParaRPr lang="fr-FR" b="1" dirty="0"/>
          </a:p>
          <a:p>
            <a:pPr marL="0" indent="0">
              <a:buFont typeface="Arial" panose="020B0604020202020204" pitchFamily="34" charset="0"/>
              <a:buNone/>
            </a:pPr>
            <a:endParaRPr lang="fr-FR" b="1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6BC04C5-FFA8-4B88-B628-A26C6B1B5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3051" y="2004345"/>
            <a:ext cx="4143375" cy="75247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BF552A7-83DA-4246-ADDC-6D33CD6D670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3051" y="2852884"/>
            <a:ext cx="1805191" cy="237606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88D9EA8-0BF9-4C8E-994D-9536F982643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2121" y="2852884"/>
            <a:ext cx="1794357" cy="321056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F11F087-5B7A-4873-9808-BC6E472BB24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166" y="2890681"/>
            <a:ext cx="1736308" cy="432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D4C3E18-2560-485C-9965-A5078888871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166" y="3546696"/>
            <a:ext cx="1805191" cy="28914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B05A8BF-F439-45F7-9809-AABBE11DC84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0939" y="3983185"/>
            <a:ext cx="1197024" cy="234264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3A6B64F2-D26B-4DAD-9AE1-3CDBBE64CDA0}"/>
              </a:ext>
            </a:extLst>
          </p:cNvPr>
          <p:cNvSpPr/>
          <p:nvPr/>
        </p:nvSpPr>
        <p:spPr>
          <a:xfrm>
            <a:off x="5760076" y="1833490"/>
            <a:ext cx="426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</a:t>
            </a:r>
            <a:endParaRPr lang="fr-FR" sz="5400" b="0" cap="none" spc="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95EF495-1C66-4314-AB47-444AEBA3CF0A}"/>
              </a:ext>
            </a:extLst>
          </p:cNvPr>
          <p:cNvSpPr/>
          <p:nvPr/>
        </p:nvSpPr>
        <p:spPr>
          <a:xfrm>
            <a:off x="5698364" y="2606454"/>
            <a:ext cx="5052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endParaRPr lang="fr-FR" sz="5400" b="0" cap="none" spc="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284D1EA-BA32-4A7C-9B98-C6C01C2A65D4}"/>
              </a:ext>
            </a:extLst>
          </p:cNvPr>
          <p:cNvSpPr/>
          <p:nvPr/>
        </p:nvSpPr>
        <p:spPr>
          <a:xfrm>
            <a:off x="7977595" y="2539407"/>
            <a:ext cx="5212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</a:t>
            </a:r>
            <a:endParaRPr lang="fr-FR" sz="5400" b="0" cap="none" spc="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B809168-BF2A-4566-949E-AF51786DDE9F}"/>
              </a:ext>
            </a:extLst>
          </p:cNvPr>
          <p:cNvSpPr/>
          <p:nvPr/>
        </p:nvSpPr>
        <p:spPr>
          <a:xfrm>
            <a:off x="9926170" y="2514181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</a:t>
            </a:r>
            <a:endParaRPr lang="fr-FR" sz="5400" b="0" cap="none" spc="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1A18590-5D40-4AA1-8048-98D28554C1ED}"/>
              </a:ext>
            </a:extLst>
          </p:cNvPr>
          <p:cNvSpPr/>
          <p:nvPr/>
        </p:nvSpPr>
        <p:spPr>
          <a:xfrm>
            <a:off x="9987650" y="3275792"/>
            <a:ext cx="5245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</a:t>
            </a:r>
            <a:endParaRPr lang="fr-FR" sz="5400" b="0" cap="none" spc="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A93B20E-493E-41BE-80F7-F33A01449C6E}"/>
              </a:ext>
            </a:extLst>
          </p:cNvPr>
          <p:cNvSpPr/>
          <p:nvPr/>
        </p:nvSpPr>
        <p:spPr>
          <a:xfrm>
            <a:off x="9954489" y="4492956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</a:t>
            </a:r>
            <a:endParaRPr lang="fr-FR" sz="5400" b="0" cap="none" spc="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7684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Espace réservé d’image 11" descr="Mains rassemblées en cercle">
            <a:extLst>
              <a:ext uri="{FF2B5EF4-FFF2-40B4-BE49-F238E27FC236}">
                <a16:creationId xmlns:a16="http://schemas.microsoft.com/office/drawing/2014/main" id="{AA8A1CBA-9BB5-2246-9F4B-98EAD7C9015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400" y="2811053"/>
            <a:ext cx="8991600" cy="1261295"/>
          </a:xfrm>
        </p:spPr>
        <p:txBody>
          <a:bodyPr tIns="216000" rtlCol="0"/>
          <a:lstStyle/>
          <a:p>
            <a:r>
              <a:rPr lang="fr-FR" sz="4800" dirty="0"/>
              <a:t>Mise en bouche des véhicules inscrit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00400" y="4061039"/>
            <a:ext cx="6580188" cy="580921"/>
          </a:xfrm>
        </p:spPr>
        <p:txBody>
          <a:bodyPr rtlCol="0"/>
          <a:lstStyle/>
          <a:p>
            <a:r>
              <a:rPr lang="fr-FR" dirty="0"/>
              <a:t>Organisation du 15 Mai 2022</a:t>
            </a:r>
          </a:p>
        </p:txBody>
      </p:sp>
    </p:spTree>
    <p:extLst>
      <p:ext uri="{BB962C8B-B14F-4D97-AF65-F5344CB8AC3E}">
        <p14:creationId xmlns:p14="http://schemas.microsoft.com/office/powerpoint/2010/main" val="6967608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FE9F8B9-318A-4753-A3AA-BBDB4143A21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rtl="0"/>
            <a:r>
              <a:rPr lang="fr-FR" sz="3600" b="1" noProof="0"/>
              <a:t>Merci !!!!</a:t>
            </a:r>
            <a:endParaRPr lang="fr-FR" sz="3600" b="1" noProof="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A96B41A-284D-458F-8BA7-83FB4211B23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rtl="0"/>
            <a:fld id="{19B51A1E-902D-48AF-9020-955120F399B6}" type="slidenum">
              <a:rPr lang="fr-FR" noProof="0" smtClean="0"/>
              <a:pPr rtl="0"/>
              <a:t>17</a:t>
            </a:fld>
            <a:endParaRPr lang="fr-FR" noProof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71C5EE4B-47AC-408F-A246-A8D4F80FA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Du Sport, du Prestige, des « Old Timer » …. On mélange le tout</a:t>
            </a:r>
            <a:br>
              <a:rPr lang="fr-FR"/>
            </a:br>
            <a:r>
              <a:rPr lang="fr-FR"/>
              <a:t>et nous avons des « driver » motivé(e)s pour aider les enfants de l’IEM !</a:t>
            </a:r>
            <a:endParaRPr lang="fr-FR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EA6B295F-A9C6-40AC-B2E0-4C511FE78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259" y="1514167"/>
            <a:ext cx="4608871" cy="460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Image 23" descr="Afficher l’image source">
            <a:extLst>
              <a:ext uri="{FF2B5EF4-FFF2-40B4-BE49-F238E27FC236}">
                <a16:creationId xmlns:a16="http://schemas.microsoft.com/office/drawing/2014/main" id="{995CCF64-D7FF-4785-85F7-79D6A12488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2105" y="1957339"/>
            <a:ext cx="1083606" cy="76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34D1BA1E-B299-4947-B5CC-762A07CC7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2440" y="1227809"/>
            <a:ext cx="1071372" cy="64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9CFD41F-A354-433A-8DD8-730EE4D8F8A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523" y="2257024"/>
            <a:ext cx="1067527" cy="433537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F5786F6C-C5F1-4067-8798-796A3EA1A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9563" y="4444649"/>
            <a:ext cx="1100289" cy="670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4C811FA4-1546-44C7-AF14-B84E71F7B29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004" y="2793045"/>
            <a:ext cx="1108661" cy="738927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2D4D5A22-7759-4C7C-AA6B-B65C5266C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3812" y="3627859"/>
            <a:ext cx="794668" cy="898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7E805FD2-B502-460D-A70A-2C1ABB80E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259" y="1227809"/>
            <a:ext cx="1104232" cy="812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31E92ED4-45A5-4911-94DC-9EAEDC27B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2575" y="5769818"/>
            <a:ext cx="1423136" cy="51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E8FB2783-7B93-48E0-B52A-A5B3D9A9FA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6325" y="3202862"/>
            <a:ext cx="1156850" cy="842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2C6A54C0-D3CF-4852-904D-257E2C1662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13419" y="3184872"/>
            <a:ext cx="1336206" cy="885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AEB9E36C-2E6E-460E-BC26-D05218FB9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2732" y="4135911"/>
            <a:ext cx="1143599" cy="8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300FE1C2-B32C-40C6-A931-14B2EBC367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6130" y="4779027"/>
            <a:ext cx="1245921" cy="88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Image 36" descr="Une image contenant extérieur, arbre, voiture, terrain&#10;&#10;Description générée automatiquement">
            <a:extLst>
              <a:ext uri="{FF2B5EF4-FFF2-40B4-BE49-F238E27FC236}">
                <a16:creationId xmlns:a16="http://schemas.microsoft.com/office/drawing/2014/main" id="{A5A482AC-A3C6-4007-ABE2-DEFDFAF22863}"/>
              </a:ext>
            </a:extLst>
          </p:cNvPr>
          <p:cNvPicPr/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6995" y="1418361"/>
            <a:ext cx="1150725" cy="641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" name="Image 37" descr="Résultat d’images pour bmw i8">
            <a:extLst>
              <a:ext uri="{FF2B5EF4-FFF2-40B4-BE49-F238E27FC236}">
                <a16:creationId xmlns:a16="http://schemas.microsoft.com/office/drawing/2014/main" id="{3CBB805D-0FCC-4FC9-8B91-AC7788482157}"/>
              </a:ext>
            </a:extLst>
          </p:cNvPr>
          <p:cNvPicPr/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4675" y="1176267"/>
            <a:ext cx="1030092" cy="6360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43270CAD-C7D6-4D1F-8D7A-49760DB36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1124" y="2242398"/>
            <a:ext cx="1348304" cy="670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C470D6B1-56C7-4E45-8E1C-54B24C2E7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8889" y="1285559"/>
            <a:ext cx="1370147" cy="67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29799728-13FC-4907-84E7-FD73950122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162" y="2978681"/>
            <a:ext cx="1311820" cy="688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1D2AA153-344C-4A0B-A47D-ABBC88360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1721" y="4196271"/>
            <a:ext cx="1409862" cy="58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1B9F2264-FEC6-49EB-A0E6-3D36CF59213A}"/>
              </a:ext>
            </a:extLst>
          </p:cNvPr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325" y="4135911"/>
            <a:ext cx="1225298" cy="780170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E08F1A8B-7DE1-4CF1-B31C-D009B8D91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1446" y="5906304"/>
            <a:ext cx="1351790" cy="744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5C329DFF-7995-411D-9A49-02E65C1FA399}"/>
              </a:ext>
            </a:extLst>
          </p:cNvPr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823" y="3855086"/>
            <a:ext cx="1256116" cy="817581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D8F5E8E4-E386-4EA0-90D2-17444BC7E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1848" y="2124621"/>
            <a:ext cx="1181084" cy="565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7DACAB58-FF18-457A-9156-1F2B08514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8177" y="1957339"/>
            <a:ext cx="1121932" cy="816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65D2F677-A9D9-4D00-8D54-163EE9B8B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1897" y="1195542"/>
            <a:ext cx="1285754" cy="68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FBEE6F20-3365-4A84-A149-CC52B15AF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7825" y="2152604"/>
            <a:ext cx="1209785" cy="79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Image 49" descr="Afficher l’image source">
            <a:extLst>
              <a:ext uri="{FF2B5EF4-FFF2-40B4-BE49-F238E27FC236}">
                <a16:creationId xmlns:a16="http://schemas.microsoft.com/office/drawing/2014/main" id="{AA6B754E-F86C-4DCD-AED3-A745A2E39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2732" y="3162508"/>
            <a:ext cx="1205087" cy="80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10256457-29D3-48E9-8541-43DE1FE365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7242" y="5093233"/>
            <a:ext cx="1215923" cy="681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Image 51" descr="Audi RS2">
            <a:extLst>
              <a:ext uri="{FF2B5EF4-FFF2-40B4-BE49-F238E27FC236}">
                <a16:creationId xmlns:a16="http://schemas.microsoft.com/office/drawing/2014/main" id="{5998CE8F-F371-4721-A8D0-364783994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69289" y="5279107"/>
            <a:ext cx="1124499" cy="84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9D6FEC5C-1D1F-4C75-AFF4-DF7B4E7A1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2116" y="5006221"/>
            <a:ext cx="1408183" cy="585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Image 53" descr="Afficher l’image source">
            <a:extLst>
              <a:ext uri="{FF2B5EF4-FFF2-40B4-BE49-F238E27FC236}">
                <a16:creationId xmlns:a16="http://schemas.microsoft.com/office/drawing/2014/main" id="{275176A3-F179-46F7-A743-BF6D70460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036" y="5775005"/>
            <a:ext cx="1405141" cy="79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0744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Espace réservé d’image 31" descr="Mains en train d’applaudir">
            <a:extLst>
              <a:ext uri="{FF2B5EF4-FFF2-40B4-BE49-F238E27FC236}">
                <a16:creationId xmlns:a16="http://schemas.microsoft.com/office/drawing/2014/main" id="{AAB6EE12-FEF8-FB41-A909-0DA61D7725C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Titre 13">
            <a:extLst>
              <a:ext uri="{FF2B5EF4-FFF2-40B4-BE49-F238E27FC236}">
                <a16:creationId xmlns:a16="http://schemas.microsoft.com/office/drawing/2014/main" id="{6C38D7A9-9299-4108-BB08-026F4B9CAE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tIns="108000" rtlCol="0"/>
          <a:lstStyle/>
          <a:p>
            <a:pPr rtl="0">
              <a:lnSpc>
                <a:spcPct val="70000"/>
              </a:lnSpc>
            </a:pPr>
            <a:r>
              <a:rPr lang="fr-FR" sz="4000" dirty="0"/>
              <a:t>Merci de votre attention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0828E04-9C2A-4859-8050-C2DF67A249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fr-FR" sz="1600" dirty="0"/>
              <a:t>Arnaud BARBAT</a:t>
            </a:r>
          </a:p>
        </p:txBody>
      </p:sp>
      <p:pic>
        <p:nvPicPr>
          <p:cNvPr id="8" name="Graphisme 7" descr="Utilisateur" title="Icône - Nom du présentateur">
            <a:extLst>
              <a:ext uri="{FF2B5EF4-FFF2-40B4-BE49-F238E27FC236}">
                <a16:creationId xmlns:a16="http://schemas.microsoft.com/office/drawing/2014/main" id="{111541C4-DB03-4E53-994D-499C7D73C4D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1485495" y="4006655"/>
            <a:ext cx="218900" cy="218900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1265965-2271-4C1C-BD0A-6F85F80FF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rtl="0"/>
            <a:r>
              <a:rPr lang="fr-FR" sz="1600" dirty="0"/>
              <a:t>@SECRET@</a:t>
            </a:r>
          </a:p>
        </p:txBody>
      </p:sp>
      <p:pic>
        <p:nvPicPr>
          <p:cNvPr id="10" name="Graphisme 9" descr="Smartphone" title="Icône - Numéro de téléphone du présentateur">
            <a:extLst>
              <a:ext uri="{FF2B5EF4-FFF2-40B4-BE49-F238E27FC236}">
                <a16:creationId xmlns:a16="http://schemas.microsoft.com/office/drawing/2014/main" id="{A29DE31C-E099-4579-BB03-675E0A40C5F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11485495" y="4355103"/>
            <a:ext cx="218900" cy="218900"/>
          </a:xfrm>
          <a:prstGeom prst="rect">
            <a:avLst/>
          </a:prstGeom>
        </p:spPr>
      </p:pic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0A3BCC3-A277-4C0B-9EBA-EB53990D8EB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tlCol="0"/>
          <a:lstStyle/>
          <a:p>
            <a:pPr rtl="0"/>
            <a:r>
              <a:rPr lang="fr-FR" sz="1600" dirty="0"/>
              <a:t>Arnaud.barbat@the-dec.com</a:t>
            </a:r>
          </a:p>
        </p:txBody>
      </p:sp>
      <p:pic>
        <p:nvPicPr>
          <p:cNvPr id="9" name="Graphisme 8" descr="Enveloppe" title="Icône - Adresse e-mail du présentateur">
            <a:extLst>
              <a:ext uri="{FF2B5EF4-FFF2-40B4-BE49-F238E27FC236}">
                <a16:creationId xmlns:a16="http://schemas.microsoft.com/office/drawing/2014/main" id="{773C1382-ACE1-460F-A1B6-AB761A7D2E6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1485495" y="4703551"/>
            <a:ext cx="218900" cy="218900"/>
          </a:xfrm>
          <a:prstGeom prst="rect">
            <a:avLst/>
          </a:prstGeom>
        </p:spPr>
      </p:pic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91814EC9-246A-4C6E-941E-5774FE72F08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678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355C61F-C8F1-4977-8E1F-F16C0D9EA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314036"/>
            <a:ext cx="5472000" cy="5354076"/>
          </a:xfrm>
        </p:spPr>
        <p:txBody>
          <a:bodyPr rtlCol="0"/>
          <a:lstStyle/>
          <a:p>
            <a:pPr marL="0" indent="0" rtl="0">
              <a:buNone/>
            </a:pPr>
            <a:r>
              <a:rPr lang="fr-FR" sz="2800" dirty="0"/>
              <a:t>Agenda de la présentation</a:t>
            </a:r>
          </a:p>
          <a:p>
            <a:pPr rtl="0"/>
            <a:r>
              <a:rPr lang="fr-FR" dirty="0"/>
              <a:t>Organisation de la journée</a:t>
            </a:r>
          </a:p>
          <a:p>
            <a:pPr rtl="0"/>
            <a:r>
              <a:rPr lang="fr-FR" dirty="0"/>
              <a:t>Plan du marché de Bailly-Noisy avec « sens » de circulation véhicules &amp; visiteurs</a:t>
            </a:r>
          </a:p>
          <a:p>
            <a:pPr rtl="0"/>
            <a:r>
              <a:rPr lang="fr-FR" dirty="0"/>
              <a:t>Pour les Chauffeurs </a:t>
            </a:r>
          </a:p>
          <a:p>
            <a:pPr lvl="1"/>
            <a:r>
              <a:rPr lang="fr-FR" dirty="0"/>
              <a:t>Nouvelle fiche de réservation voiture</a:t>
            </a:r>
          </a:p>
          <a:p>
            <a:pPr lvl="1"/>
            <a:r>
              <a:rPr lang="fr-FR" dirty="0"/>
              <a:t>3 Parcours adaptés à nos véhicules</a:t>
            </a:r>
          </a:p>
          <a:p>
            <a:pPr lvl="1"/>
            <a:r>
              <a:rPr lang="fr-FR" dirty="0"/>
              <a:t>Concours « Collecte de dons »</a:t>
            </a:r>
          </a:p>
          <a:p>
            <a:pPr rtl="0"/>
            <a:r>
              <a:rPr lang="fr-FR" dirty="0"/>
              <a:t>Pour les Visiteurs / Baptisés</a:t>
            </a:r>
          </a:p>
          <a:p>
            <a:pPr lvl="1"/>
            <a:r>
              <a:rPr lang="fr-FR" dirty="0"/>
              <a:t>Réservation baptêmes</a:t>
            </a:r>
          </a:p>
          <a:p>
            <a:pPr lvl="1"/>
            <a:r>
              <a:rPr lang="fr-FR" dirty="0"/>
              <a:t>Fiches techniques voitures</a:t>
            </a:r>
          </a:p>
          <a:p>
            <a:pPr rtl="0"/>
            <a:r>
              <a:rPr lang="fr-FR" dirty="0"/>
              <a:t>Pot de l’amitié</a:t>
            </a:r>
          </a:p>
          <a:p>
            <a:pPr rtl="0"/>
            <a:endParaRPr lang="fr-FR" dirty="0"/>
          </a:p>
        </p:txBody>
      </p:sp>
      <p:pic>
        <p:nvPicPr>
          <p:cNvPr id="9" name="Espace réservé d’image 8" descr="Mains sur un téléphone portable">
            <a:extLst>
              <a:ext uri="{FF2B5EF4-FFF2-40B4-BE49-F238E27FC236}">
                <a16:creationId xmlns:a16="http://schemas.microsoft.com/office/drawing/2014/main" id="{A9A75888-22E3-1D43-9112-DA02186070B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0" name="Rectangle 19" descr="Bloc d’accentuation">
            <a:extLst>
              <a:ext uri="{FF2B5EF4-FFF2-40B4-BE49-F238E27FC236}">
                <a16:creationId xmlns:a16="http://schemas.microsoft.com/office/drawing/2014/main" id="{EFA08948-2B6F-46B1-9D2D-8D7B2B3FBD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9348588" y="3688075"/>
            <a:ext cx="2411412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Agenda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11DC577-0A95-47D0-95D9-5F8DA763D46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111800" y="4787900"/>
            <a:ext cx="4648200" cy="114823"/>
          </a:xfrm>
        </p:spPr>
        <p:txBody>
          <a:bodyPr rtlCol="0"/>
          <a:lstStyle/>
          <a:p>
            <a:pPr rtl="0"/>
            <a:r>
              <a:rPr lang="fr-FR" dirty="0"/>
              <a:t> 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6869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Espace réservé d’image 13" descr="Main écrivant sur un pense-bête">
            <a:extLst>
              <a:ext uri="{FF2B5EF4-FFF2-40B4-BE49-F238E27FC236}">
                <a16:creationId xmlns:a16="http://schemas.microsoft.com/office/drawing/2014/main" id="{7E468295-904F-0743-AD06-67DA21353B9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6096000" cy="6371351"/>
          </a:xfrm>
        </p:spPr>
      </p:pic>
      <p:sp>
        <p:nvSpPr>
          <p:cNvPr id="20" name="Rectangle 19" descr="Bloc d’accentuation">
            <a:extLst>
              <a:ext uri="{FF2B5EF4-FFF2-40B4-BE49-F238E27FC236}">
                <a16:creationId xmlns:a16="http://schemas.microsoft.com/office/drawing/2014/main" id="{EFA08948-2B6F-46B1-9D2D-8D7B2B3FBD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9775824" y="228833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8100" y="336559"/>
            <a:ext cx="6641900" cy="817986"/>
          </a:xfrm>
        </p:spPr>
        <p:txBody>
          <a:bodyPr rtlCol="0"/>
          <a:lstStyle/>
          <a:p>
            <a:pPr rtl="0"/>
            <a:r>
              <a:rPr lang="fr-FR" sz="5400" dirty="0"/>
              <a:t>Organisation journée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355C61F-C8F1-4977-8E1F-F16C0D9EA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8000" y="1967345"/>
            <a:ext cx="5472000" cy="4224654"/>
          </a:xfrm>
        </p:spPr>
        <p:txBody>
          <a:bodyPr rtlCol="0"/>
          <a:lstStyle/>
          <a:p>
            <a:pPr marL="0" indent="0">
              <a:buNone/>
            </a:pPr>
            <a:r>
              <a:rPr lang="fr-FR" b="1" dirty="0"/>
              <a:t>8h - 10h: Mise en place </a:t>
            </a:r>
          </a:p>
          <a:p>
            <a:pPr lvl="1"/>
            <a:r>
              <a:rPr lang="fr-FR" dirty="0"/>
              <a:t>Tentes d’accueil &amp; différents Stands</a:t>
            </a:r>
          </a:p>
          <a:p>
            <a:pPr lvl="1"/>
            <a:r>
              <a:rPr lang="fr-FR" dirty="0"/>
              <a:t>Véhicules statiques &amp; militaires</a:t>
            </a:r>
          </a:p>
          <a:p>
            <a:pPr lvl="1"/>
            <a:r>
              <a:rPr lang="fr-FR" dirty="0"/>
              <a:t>Véhicules dynamiques</a:t>
            </a:r>
            <a:endParaRPr lang="fr-FR" b="1" dirty="0"/>
          </a:p>
          <a:p>
            <a:pPr marL="0" indent="0">
              <a:buNone/>
            </a:pPr>
            <a:r>
              <a:rPr lang="fr-FR" b="1" dirty="0"/>
              <a:t>10h – 18h: Ouverture au public</a:t>
            </a:r>
            <a:r>
              <a:rPr lang="fr-FR" dirty="0"/>
              <a:t> </a:t>
            </a:r>
          </a:p>
          <a:p>
            <a:pPr lvl="1"/>
            <a:r>
              <a:rPr lang="fr-FR" dirty="0"/>
              <a:t>Présentation des voitures par les chauffeurs,</a:t>
            </a:r>
          </a:p>
          <a:p>
            <a:pPr lvl="1"/>
            <a:r>
              <a:rPr lang="fr-FR" dirty="0"/>
              <a:t>Présence d’un photographe </a:t>
            </a:r>
          </a:p>
          <a:p>
            <a:pPr lvl="1"/>
            <a:r>
              <a:rPr lang="fr-FR" dirty="0"/>
              <a:t>Stands dédiés à la réservation / vente des tickets, alimentation et rafraîchissements, </a:t>
            </a:r>
          </a:p>
          <a:p>
            <a:pPr lvl="1"/>
            <a:r>
              <a:rPr lang="fr-FR" dirty="0"/>
              <a:t>Animations  </a:t>
            </a:r>
          </a:p>
          <a:p>
            <a:pPr marL="0" indent="0">
              <a:buNone/>
            </a:pPr>
            <a:r>
              <a:rPr lang="fr-FR" b="1" dirty="0"/>
              <a:t>18h - 19h+ : Collation/Cocktail avec tous les chauffeurs et sponsors</a:t>
            </a:r>
            <a:endParaRPr lang="fr-FR" dirty="0"/>
          </a:p>
          <a:p>
            <a:pPr lvl="1"/>
            <a:r>
              <a:rPr lang="fr-FR" dirty="0"/>
              <a:t>Photographies de groupe</a:t>
            </a:r>
            <a:endParaRPr lang="fr-FR" b="1" dirty="0"/>
          </a:p>
          <a:p>
            <a:pPr marL="0" indent="0">
              <a:buNone/>
            </a:pPr>
            <a:endParaRPr lang="fr-FR" b="1" dirty="0"/>
          </a:p>
          <a:p>
            <a:pPr marL="0" indent="0">
              <a:buNone/>
            </a:pPr>
            <a:endParaRPr lang="fr-FR" b="1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3</a:t>
            </a:fld>
            <a:endParaRPr lang="fr-FR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811A258-B6AE-480C-8405-EFE9C4A0438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111799" y="1071416"/>
            <a:ext cx="4648200" cy="688677"/>
          </a:xfrm>
        </p:spPr>
        <p:txBody>
          <a:bodyPr rtlCol="0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600" dirty="0"/>
              <a:t>Le dimanche 15 mai 2022 de 8h à 20h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600" dirty="0"/>
              <a:t>Place du Marché de Bailly, 78870 Bailly </a:t>
            </a:r>
          </a:p>
        </p:txBody>
      </p:sp>
    </p:spTree>
    <p:extLst>
      <p:ext uri="{BB962C8B-B14F-4D97-AF65-F5344CB8AC3E}">
        <p14:creationId xmlns:p14="http://schemas.microsoft.com/office/powerpoint/2010/main" val="722098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Espace réservé pour une image  15" descr="Une image contenant carte&#10;&#10;Description générée automatiquement">
            <a:extLst>
              <a:ext uri="{FF2B5EF4-FFF2-40B4-BE49-F238E27FC236}">
                <a16:creationId xmlns:a16="http://schemas.microsoft.com/office/drawing/2014/main" id="{8061E290-E26B-4BBF-B208-D8ADFBE1660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11979" b="11979"/>
          <a:stretch>
            <a:fillRect/>
          </a:stretch>
        </p:blipFill>
        <p:spPr>
          <a:xfrm>
            <a:off x="2411412" y="0"/>
            <a:ext cx="9780588" cy="6371351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CE5033FD-4CBF-4A86-BFBF-C9A3722D2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00" y="2156226"/>
            <a:ext cx="4154600" cy="1958400"/>
          </a:xfrm>
        </p:spPr>
        <p:txBody>
          <a:bodyPr/>
          <a:lstStyle/>
          <a:p>
            <a:r>
              <a:rPr lang="fr-FR" dirty="0"/>
              <a:t>Plan du marché de Bailly-Noisy</a:t>
            </a:r>
            <a:br>
              <a:rPr lang="fr-FR" dirty="0"/>
            </a:b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CCD5649-99FA-40FA-BC0F-B5637F054F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110760"/>
            <a:ext cx="4152900" cy="1100565"/>
          </a:xfrm>
        </p:spPr>
        <p:txBody>
          <a:bodyPr/>
          <a:lstStyle/>
          <a:p>
            <a:r>
              <a:rPr lang="fr-FR" dirty="0"/>
              <a:t>Avec « sens » de circulation des véhicules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4EA54A-738C-4BFA-88B4-F1074651D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fr-FR" noProof="0" smtClean="0"/>
              <a:pPr rtl="0"/>
              <a:t>4</a:t>
            </a:fld>
            <a:endParaRPr lang="fr-FR" noProof="0" dirty="0"/>
          </a:p>
        </p:txBody>
      </p:sp>
      <p:sp>
        <p:nvSpPr>
          <p:cNvPr id="17" name="Flèche : demi-tour 16">
            <a:extLst>
              <a:ext uri="{FF2B5EF4-FFF2-40B4-BE49-F238E27FC236}">
                <a16:creationId xmlns:a16="http://schemas.microsoft.com/office/drawing/2014/main" id="{5A38A149-4439-4008-9148-872CDECDF4FD}"/>
              </a:ext>
            </a:extLst>
          </p:cNvPr>
          <p:cNvSpPr/>
          <p:nvPr/>
        </p:nvSpPr>
        <p:spPr>
          <a:xfrm rot="791858">
            <a:off x="5190179" y="723643"/>
            <a:ext cx="1347358" cy="838200"/>
          </a:xfrm>
          <a:prstGeom prst="uturnArrow">
            <a:avLst>
              <a:gd name="adj1" fmla="val 13620"/>
              <a:gd name="adj2" fmla="val 25000"/>
              <a:gd name="adj3" fmla="val 28480"/>
              <a:gd name="adj4" fmla="val 44483"/>
              <a:gd name="adj5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Flèche : haut 17">
            <a:extLst>
              <a:ext uri="{FF2B5EF4-FFF2-40B4-BE49-F238E27FC236}">
                <a16:creationId xmlns:a16="http://schemas.microsoft.com/office/drawing/2014/main" id="{58895493-F7A3-4404-AA15-5206D5A095B7}"/>
              </a:ext>
            </a:extLst>
          </p:cNvPr>
          <p:cNvSpPr/>
          <p:nvPr/>
        </p:nvSpPr>
        <p:spPr>
          <a:xfrm rot="724281">
            <a:off x="4739997" y="1782633"/>
            <a:ext cx="239485" cy="1295400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lèche : haut 18">
            <a:extLst>
              <a:ext uri="{FF2B5EF4-FFF2-40B4-BE49-F238E27FC236}">
                <a16:creationId xmlns:a16="http://schemas.microsoft.com/office/drawing/2014/main" id="{4B4BC96F-0282-47FB-8A88-BB5D668147AF}"/>
              </a:ext>
            </a:extLst>
          </p:cNvPr>
          <p:cNvSpPr/>
          <p:nvPr/>
        </p:nvSpPr>
        <p:spPr>
          <a:xfrm rot="724281">
            <a:off x="4293683" y="3715509"/>
            <a:ext cx="239485" cy="1295400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lèche : haut 19">
            <a:extLst>
              <a:ext uri="{FF2B5EF4-FFF2-40B4-BE49-F238E27FC236}">
                <a16:creationId xmlns:a16="http://schemas.microsoft.com/office/drawing/2014/main" id="{CC06DC19-091F-4745-8E64-AD990C1E077F}"/>
              </a:ext>
            </a:extLst>
          </p:cNvPr>
          <p:cNvSpPr/>
          <p:nvPr/>
        </p:nvSpPr>
        <p:spPr>
          <a:xfrm rot="11571227">
            <a:off x="5983176" y="1649162"/>
            <a:ext cx="239485" cy="1295400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Flèche : haut 20">
            <a:extLst>
              <a:ext uri="{FF2B5EF4-FFF2-40B4-BE49-F238E27FC236}">
                <a16:creationId xmlns:a16="http://schemas.microsoft.com/office/drawing/2014/main" id="{2A98A70C-F4DD-473C-ADF2-103776203DF0}"/>
              </a:ext>
            </a:extLst>
          </p:cNvPr>
          <p:cNvSpPr/>
          <p:nvPr/>
        </p:nvSpPr>
        <p:spPr>
          <a:xfrm rot="11571227">
            <a:off x="5613062" y="3292135"/>
            <a:ext cx="239485" cy="1295400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3" name="Flèche : haut 22">
            <a:extLst>
              <a:ext uri="{FF2B5EF4-FFF2-40B4-BE49-F238E27FC236}">
                <a16:creationId xmlns:a16="http://schemas.microsoft.com/office/drawing/2014/main" id="{AE8BD682-B71F-49D9-B995-35D87058D618}"/>
              </a:ext>
            </a:extLst>
          </p:cNvPr>
          <p:cNvSpPr/>
          <p:nvPr/>
        </p:nvSpPr>
        <p:spPr>
          <a:xfrm rot="11571227">
            <a:off x="5166750" y="5429075"/>
            <a:ext cx="239485" cy="1295400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8CB082-F065-4A56-97BC-80BED5F5AF2D}"/>
              </a:ext>
            </a:extLst>
          </p:cNvPr>
          <p:cNvSpPr/>
          <p:nvPr/>
        </p:nvSpPr>
        <p:spPr>
          <a:xfrm>
            <a:off x="4869696" y="3206883"/>
            <a:ext cx="611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28002E-731B-4F2E-97BA-EBF9FC65DCFD}"/>
              </a:ext>
            </a:extLst>
          </p:cNvPr>
          <p:cNvSpPr/>
          <p:nvPr/>
        </p:nvSpPr>
        <p:spPr>
          <a:xfrm>
            <a:off x="0" y="11447"/>
            <a:ext cx="611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9CC4D64-08BF-44C5-8C5E-FD00B5AD2A60}"/>
              </a:ext>
            </a:extLst>
          </p:cNvPr>
          <p:cNvSpPr/>
          <p:nvPr/>
        </p:nvSpPr>
        <p:spPr>
          <a:xfrm>
            <a:off x="523466" y="195723"/>
            <a:ext cx="18614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Voitures d’exception &amp; collection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17F4127-DD26-46CD-8848-C46993A23160}"/>
              </a:ext>
            </a:extLst>
          </p:cNvPr>
          <p:cNvSpPr/>
          <p:nvPr/>
        </p:nvSpPr>
        <p:spPr>
          <a:xfrm>
            <a:off x="0" y="723345"/>
            <a:ext cx="611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0" cap="none" spc="0" dirty="0">
                <a:ln w="0"/>
                <a:solidFill>
                  <a:schemeClr val="accent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E7CBA61-53D5-4903-A90C-2A65987BD361}"/>
              </a:ext>
            </a:extLst>
          </p:cNvPr>
          <p:cNvSpPr/>
          <p:nvPr/>
        </p:nvSpPr>
        <p:spPr>
          <a:xfrm>
            <a:off x="523467" y="945443"/>
            <a:ext cx="1337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Véhicules IEM &amp; Militaires</a:t>
            </a:r>
          </a:p>
        </p:txBody>
      </p:sp>
      <p:sp>
        <p:nvSpPr>
          <p:cNvPr id="29" name="Flèche : haut 28">
            <a:extLst>
              <a:ext uri="{FF2B5EF4-FFF2-40B4-BE49-F238E27FC236}">
                <a16:creationId xmlns:a16="http://schemas.microsoft.com/office/drawing/2014/main" id="{CA30212A-FCFE-4164-AF0C-1414222C8FB7}"/>
              </a:ext>
            </a:extLst>
          </p:cNvPr>
          <p:cNvSpPr/>
          <p:nvPr/>
        </p:nvSpPr>
        <p:spPr>
          <a:xfrm rot="8293992">
            <a:off x="6935032" y="1245177"/>
            <a:ext cx="239485" cy="1295400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Flèche : haut 29">
            <a:extLst>
              <a:ext uri="{FF2B5EF4-FFF2-40B4-BE49-F238E27FC236}">
                <a16:creationId xmlns:a16="http://schemas.microsoft.com/office/drawing/2014/main" id="{8510C33B-87A1-4E86-A697-869A8D2A8B96}"/>
              </a:ext>
            </a:extLst>
          </p:cNvPr>
          <p:cNvSpPr/>
          <p:nvPr/>
        </p:nvSpPr>
        <p:spPr>
          <a:xfrm rot="8620598">
            <a:off x="7827420" y="2345489"/>
            <a:ext cx="239485" cy="1295400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778D461-18B4-4C4E-AD5E-BB8C920C0669}"/>
              </a:ext>
            </a:extLst>
          </p:cNvPr>
          <p:cNvSpPr/>
          <p:nvPr/>
        </p:nvSpPr>
        <p:spPr>
          <a:xfrm>
            <a:off x="8176221" y="3901544"/>
            <a:ext cx="611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0" cap="none" spc="0" dirty="0">
                <a:ln w="0"/>
                <a:solidFill>
                  <a:schemeClr val="accent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</a:p>
        </p:txBody>
      </p:sp>
      <p:sp>
        <p:nvSpPr>
          <p:cNvPr id="32" name="Flèche : haut 31">
            <a:extLst>
              <a:ext uri="{FF2B5EF4-FFF2-40B4-BE49-F238E27FC236}">
                <a16:creationId xmlns:a16="http://schemas.microsoft.com/office/drawing/2014/main" id="{6C46F5C3-E739-409C-BFEB-06181D406987}"/>
              </a:ext>
            </a:extLst>
          </p:cNvPr>
          <p:cNvSpPr/>
          <p:nvPr/>
        </p:nvSpPr>
        <p:spPr>
          <a:xfrm rot="13354380">
            <a:off x="7652569" y="4588608"/>
            <a:ext cx="239485" cy="1295400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Flèche : haut 32">
            <a:extLst>
              <a:ext uri="{FF2B5EF4-FFF2-40B4-BE49-F238E27FC236}">
                <a16:creationId xmlns:a16="http://schemas.microsoft.com/office/drawing/2014/main" id="{93AEC99F-FEB1-4129-9D3C-EC34D0F84AD9}"/>
              </a:ext>
            </a:extLst>
          </p:cNvPr>
          <p:cNvSpPr/>
          <p:nvPr/>
        </p:nvSpPr>
        <p:spPr>
          <a:xfrm rot="15879017">
            <a:off x="6024863" y="5358347"/>
            <a:ext cx="239485" cy="1295400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590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Espace réservé pour une image  15" descr="Une image contenant carte&#10;&#10;Description générée automatiquement">
            <a:extLst>
              <a:ext uri="{FF2B5EF4-FFF2-40B4-BE49-F238E27FC236}">
                <a16:creationId xmlns:a16="http://schemas.microsoft.com/office/drawing/2014/main" id="{8061E290-E26B-4BBF-B208-D8ADFBE1660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11979" b="11979"/>
          <a:stretch>
            <a:fillRect/>
          </a:stretch>
        </p:blipFill>
        <p:spPr>
          <a:xfrm>
            <a:off x="2411412" y="0"/>
            <a:ext cx="9780588" cy="6371351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CE5033FD-4CBF-4A86-BFBF-C9A3722D2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00" y="2156226"/>
            <a:ext cx="4154600" cy="1958400"/>
          </a:xfrm>
        </p:spPr>
        <p:txBody>
          <a:bodyPr/>
          <a:lstStyle/>
          <a:p>
            <a:r>
              <a:rPr lang="fr-FR" dirty="0"/>
              <a:t>Plan du marché de Bailly-Noisy</a:t>
            </a:r>
            <a:br>
              <a:rPr lang="fr-FR" dirty="0"/>
            </a:b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CCD5649-99FA-40FA-BC0F-B5637F054F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110760"/>
            <a:ext cx="4152900" cy="1100565"/>
          </a:xfrm>
        </p:spPr>
        <p:txBody>
          <a:bodyPr/>
          <a:lstStyle/>
          <a:p>
            <a:r>
              <a:rPr lang="fr-FR" dirty="0"/>
              <a:t>Avec Stands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4EA54A-738C-4BFA-88B4-F1074651D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fr-FR" noProof="0" smtClean="0"/>
              <a:pPr rtl="0"/>
              <a:t>5</a:t>
            </a:fld>
            <a:endParaRPr lang="fr-FR" noProof="0" dirty="0"/>
          </a:p>
        </p:txBody>
      </p:sp>
      <p:sp>
        <p:nvSpPr>
          <p:cNvPr id="17" name="Flèche : demi-tour 16">
            <a:extLst>
              <a:ext uri="{FF2B5EF4-FFF2-40B4-BE49-F238E27FC236}">
                <a16:creationId xmlns:a16="http://schemas.microsoft.com/office/drawing/2014/main" id="{5A38A149-4439-4008-9148-872CDECDF4FD}"/>
              </a:ext>
            </a:extLst>
          </p:cNvPr>
          <p:cNvSpPr/>
          <p:nvPr/>
        </p:nvSpPr>
        <p:spPr>
          <a:xfrm rot="791858">
            <a:off x="5190179" y="723643"/>
            <a:ext cx="1347358" cy="838200"/>
          </a:xfrm>
          <a:prstGeom prst="uturnArrow">
            <a:avLst>
              <a:gd name="adj1" fmla="val 13620"/>
              <a:gd name="adj2" fmla="val 25000"/>
              <a:gd name="adj3" fmla="val 28480"/>
              <a:gd name="adj4" fmla="val 44483"/>
              <a:gd name="adj5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Flèche : haut 17">
            <a:extLst>
              <a:ext uri="{FF2B5EF4-FFF2-40B4-BE49-F238E27FC236}">
                <a16:creationId xmlns:a16="http://schemas.microsoft.com/office/drawing/2014/main" id="{58895493-F7A3-4404-AA15-5206D5A095B7}"/>
              </a:ext>
            </a:extLst>
          </p:cNvPr>
          <p:cNvSpPr/>
          <p:nvPr/>
        </p:nvSpPr>
        <p:spPr>
          <a:xfrm rot="724281">
            <a:off x="4739997" y="1782633"/>
            <a:ext cx="239485" cy="1295400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lèche : haut 18">
            <a:extLst>
              <a:ext uri="{FF2B5EF4-FFF2-40B4-BE49-F238E27FC236}">
                <a16:creationId xmlns:a16="http://schemas.microsoft.com/office/drawing/2014/main" id="{4B4BC96F-0282-47FB-8A88-BB5D668147AF}"/>
              </a:ext>
            </a:extLst>
          </p:cNvPr>
          <p:cNvSpPr/>
          <p:nvPr/>
        </p:nvSpPr>
        <p:spPr>
          <a:xfrm rot="724281">
            <a:off x="4293683" y="3715509"/>
            <a:ext cx="239485" cy="1295400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lèche : haut 19">
            <a:extLst>
              <a:ext uri="{FF2B5EF4-FFF2-40B4-BE49-F238E27FC236}">
                <a16:creationId xmlns:a16="http://schemas.microsoft.com/office/drawing/2014/main" id="{CC06DC19-091F-4745-8E64-AD990C1E077F}"/>
              </a:ext>
            </a:extLst>
          </p:cNvPr>
          <p:cNvSpPr/>
          <p:nvPr/>
        </p:nvSpPr>
        <p:spPr>
          <a:xfrm rot="11571227">
            <a:off x="5983176" y="1649162"/>
            <a:ext cx="239485" cy="1295400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Flèche : haut 20">
            <a:extLst>
              <a:ext uri="{FF2B5EF4-FFF2-40B4-BE49-F238E27FC236}">
                <a16:creationId xmlns:a16="http://schemas.microsoft.com/office/drawing/2014/main" id="{2A98A70C-F4DD-473C-ADF2-103776203DF0}"/>
              </a:ext>
            </a:extLst>
          </p:cNvPr>
          <p:cNvSpPr/>
          <p:nvPr/>
        </p:nvSpPr>
        <p:spPr>
          <a:xfrm rot="11571227">
            <a:off x="5613062" y="3292135"/>
            <a:ext cx="239485" cy="1295400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3" name="Flèche : haut 22">
            <a:extLst>
              <a:ext uri="{FF2B5EF4-FFF2-40B4-BE49-F238E27FC236}">
                <a16:creationId xmlns:a16="http://schemas.microsoft.com/office/drawing/2014/main" id="{AE8BD682-B71F-49D9-B995-35D87058D618}"/>
              </a:ext>
            </a:extLst>
          </p:cNvPr>
          <p:cNvSpPr/>
          <p:nvPr/>
        </p:nvSpPr>
        <p:spPr>
          <a:xfrm rot="11571227">
            <a:off x="5166750" y="5429075"/>
            <a:ext cx="239485" cy="1295400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8CB082-F065-4A56-97BC-80BED5F5AF2D}"/>
              </a:ext>
            </a:extLst>
          </p:cNvPr>
          <p:cNvSpPr/>
          <p:nvPr/>
        </p:nvSpPr>
        <p:spPr>
          <a:xfrm>
            <a:off x="4869696" y="3206883"/>
            <a:ext cx="611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17F4127-DD26-46CD-8848-C46993A23160}"/>
              </a:ext>
            </a:extLst>
          </p:cNvPr>
          <p:cNvSpPr/>
          <p:nvPr/>
        </p:nvSpPr>
        <p:spPr>
          <a:xfrm>
            <a:off x="92173" y="-120040"/>
            <a:ext cx="426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</a:t>
            </a:r>
            <a:endParaRPr lang="fr-FR" sz="5400" b="0" cap="none" spc="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E7CBA61-53D5-4903-A90C-2A65987BD361}"/>
              </a:ext>
            </a:extLst>
          </p:cNvPr>
          <p:cNvSpPr/>
          <p:nvPr/>
        </p:nvSpPr>
        <p:spPr>
          <a:xfrm>
            <a:off x="523467" y="102058"/>
            <a:ext cx="18486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Présentation des fiches voitures avec fiches navettes &amp; classeur</a:t>
            </a:r>
          </a:p>
        </p:txBody>
      </p:sp>
      <p:sp>
        <p:nvSpPr>
          <p:cNvPr id="29" name="Flèche : haut 28">
            <a:extLst>
              <a:ext uri="{FF2B5EF4-FFF2-40B4-BE49-F238E27FC236}">
                <a16:creationId xmlns:a16="http://schemas.microsoft.com/office/drawing/2014/main" id="{CA30212A-FCFE-4164-AF0C-1414222C8FB7}"/>
              </a:ext>
            </a:extLst>
          </p:cNvPr>
          <p:cNvSpPr/>
          <p:nvPr/>
        </p:nvSpPr>
        <p:spPr>
          <a:xfrm rot="8293992">
            <a:off x="6935032" y="1245177"/>
            <a:ext cx="239485" cy="1295400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Flèche : haut 29">
            <a:extLst>
              <a:ext uri="{FF2B5EF4-FFF2-40B4-BE49-F238E27FC236}">
                <a16:creationId xmlns:a16="http://schemas.microsoft.com/office/drawing/2014/main" id="{8510C33B-87A1-4E86-A697-869A8D2A8B96}"/>
              </a:ext>
            </a:extLst>
          </p:cNvPr>
          <p:cNvSpPr/>
          <p:nvPr/>
        </p:nvSpPr>
        <p:spPr>
          <a:xfrm rot="8620598">
            <a:off x="7827420" y="2345489"/>
            <a:ext cx="239485" cy="1295400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778D461-18B4-4C4E-AD5E-BB8C920C0669}"/>
              </a:ext>
            </a:extLst>
          </p:cNvPr>
          <p:cNvSpPr/>
          <p:nvPr/>
        </p:nvSpPr>
        <p:spPr>
          <a:xfrm>
            <a:off x="8176221" y="3901544"/>
            <a:ext cx="611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0" cap="none" spc="0" dirty="0">
                <a:ln w="0"/>
                <a:solidFill>
                  <a:schemeClr val="accent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</a:p>
        </p:txBody>
      </p:sp>
      <p:sp>
        <p:nvSpPr>
          <p:cNvPr id="32" name="Flèche : haut 31">
            <a:extLst>
              <a:ext uri="{FF2B5EF4-FFF2-40B4-BE49-F238E27FC236}">
                <a16:creationId xmlns:a16="http://schemas.microsoft.com/office/drawing/2014/main" id="{6C46F5C3-E739-409C-BFEB-06181D406987}"/>
              </a:ext>
            </a:extLst>
          </p:cNvPr>
          <p:cNvSpPr/>
          <p:nvPr/>
        </p:nvSpPr>
        <p:spPr>
          <a:xfrm rot="13354380">
            <a:off x="7652569" y="4588608"/>
            <a:ext cx="239485" cy="1295400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Flèche : haut 32">
            <a:extLst>
              <a:ext uri="{FF2B5EF4-FFF2-40B4-BE49-F238E27FC236}">
                <a16:creationId xmlns:a16="http://schemas.microsoft.com/office/drawing/2014/main" id="{93AEC99F-FEB1-4129-9D3C-EC34D0F84AD9}"/>
              </a:ext>
            </a:extLst>
          </p:cNvPr>
          <p:cNvSpPr/>
          <p:nvPr/>
        </p:nvSpPr>
        <p:spPr>
          <a:xfrm rot="15879017">
            <a:off x="6024863" y="5358347"/>
            <a:ext cx="239485" cy="1295400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8C0D43B-7CA9-4F4F-8421-D055FB4D4A0D}"/>
              </a:ext>
            </a:extLst>
          </p:cNvPr>
          <p:cNvSpPr/>
          <p:nvPr/>
        </p:nvSpPr>
        <p:spPr>
          <a:xfrm>
            <a:off x="6710988" y="2853018"/>
            <a:ext cx="426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0" cap="none" spc="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BF4C885-F608-40F3-A517-C837E7ABD5D1}"/>
              </a:ext>
            </a:extLst>
          </p:cNvPr>
          <p:cNvSpPr/>
          <p:nvPr/>
        </p:nvSpPr>
        <p:spPr>
          <a:xfrm>
            <a:off x="6421000" y="3639600"/>
            <a:ext cx="16770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0" cap="none" spc="0" dirty="0">
                <a:ln w="0"/>
                <a:solidFill>
                  <a:schemeClr val="accent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Food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1A618A3-77A2-4B59-9FAB-3ED8ECA2EEEB}"/>
              </a:ext>
            </a:extLst>
          </p:cNvPr>
          <p:cNvSpPr/>
          <p:nvPr/>
        </p:nvSpPr>
        <p:spPr>
          <a:xfrm>
            <a:off x="44883" y="1321246"/>
            <a:ext cx="5212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</a:t>
            </a:r>
            <a:endParaRPr lang="fr-FR" sz="5400" b="0" cap="none" spc="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25C3F9F-055C-4C8F-88F0-1EA59EDCC8B9}"/>
              </a:ext>
            </a:extLst>
          </p:cNvPr>
          <p:cNvSpPr/>
          <p:nvPr/>
        </p:nvSpPr>
        <p:spPr>
          <a:xfrm>
            <a:off x="523466" y="1627835"/>
            <a:ext cx="18614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Accueil des chauffeurs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0331901-D701-43FD-ADCB-8801F6AE3835}"/>
              </a:ext>
            </a:extLst>
          </p:cNvPr>
          <p:cNvSpPr/>
          <p:nvPr/>
        </p:nvSpPr>
        <p:spPr>
          <a:xfrm>
            <a:off x="6808053" y="2124336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0" cap="none" spc="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2D2016E-8A1A-497B-9AC0-926853BB9943}"/>
              </a:ext>
            </a:extLst>
          </p:cNvPr>
          <p:cNvSpPr/>
          <p:nvPr/>
        </p:nvSpPr>
        <p:spPr>
          <a:xfrm>
            <a:off x="6646487" y="4273099"/>
            <a:ext cx="5212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0" cap="none" spc="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068189E-2D4E-47D0-9CD4-3A442079D4CE}"/>
              </a:ext>
            </a:extLst>
          </p:cNvPr>
          <p:cNvSpPr/>
          <p:nvPr/>
        </p:nvSpPr>
        <p:spPr>
          <a:xfrm>
            <a:off x="63253" y="760333"/>
            <a:ext cx="5052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endParaRPr lang="fr-FR" sz="5400" b="0" cap="none" spc="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3D8D6EF-AAE7-4412-A10D-63313E9B1E32}"/>
              </a:ext>
            </a:extLst>
          </p:cNvPr>
          <p:cNvSpPr/>
          <p:nvPr/>
        </p:nvSpPr>
        <p:spPr>
          <a:xfrm>
            <a:off x="533821" y="982431"/>
            <a:ext cx="18486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Réservation / Billetterie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56773A7-6EE5-4B8D-8D57-7DD0510E0498}"/>
              </a:ext>
            </a:extLst>
          </p:cNvPr>
          <p:cNvSpPr/>
          <p:nvPr/>
        </p:nvSpPr>
        <p:spPr>
          <a:xfrm>
            <a:off x="39209" y="5255542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</a:t>
            </a:r>
            <a:endParaRPr lang="fr-FR" sz="5400" b="0" cap="none" spc="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85EB9E3-6C0C-4FF5-8092-C47EABC6C324}"/>
              </a:ext>
            </a:extLst>
          </p:cNvPr>
          <p:cNvSpPr/>
          <p:nvPr/>
        </p:nvSpPr>
        <p:spPr>
          <a:xfrm>
            <a:off x="533821" y="5384575"/>
            <a:ext cx="18614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Animation / micro</a:t>
            </a:r>
          </a:p>
          <a:p>
            <a:r>
              <a:rPr lang="fr-FR" sz="1400" dirty="0">
                <a:solidFill>
                  <a:schemeClr val="bg1"/>
                </a:solidFill>
              </a:rPr>
              <a:t>Position des chauffeurs pour baptêmes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EFD504C-6EBF-43BC-9976-4673F483DB95}"/>
              </a:ext>
            </a:extLst>
          </p:cNvPr>
          <p:cNvSpPr/>
          <p:nvPr/>
        </p:nvSpPr>
        <p:spPr>
          <a:xfrm>
            <a:off x="5993741" y="3279887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</a:t>
            </a:r>
            <a:endParaRPr lang="fr-FR" sz="5400" b="0" cap="none" spc="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8811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 descr="Bloc d’accentuation">
            <a:extLst>
              <a:ext uri="{FF2B5EF4-FFF2-40B4-BE49-F238E27FC236}">
                <a16:creationId xmlns:a16="http://schemas.microsoft.com/office/drawing/2014/main" id="{EFA08948-2B6F-46B1-9D2D-8D7B2B3FBD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844600" y="228833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75" y="336559"/>
            <a:ext cx="11573123" cy="817986"/>
          </a:xfrm>
        </p:spPr>
        <p:txBody>
          <a:bodyPr rtlCol="0"/>
          <a:lstStyle/>
          <a:p>
            <a:pPr algn="ctr"/>
            <a:r>
              <a:rPr lang="fr-FR" sz="5400" dirty="0"/>
              <a:t>Accueil des chauffeurs  - Stand 3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355C61F-C8F1-4977-8E1F-F16C0D9EA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58686" y="2046514"/>
            <a:ext cx="10301313" cy="3873342"/>
          </a:xfrm>
        </p:spPr>
        <p:txBody>
          <a:bodyPr rtlCol="0"/>
          <a:lstStyle/>
          <a:p>
            <a:pPr marL="0" indent="0">
              <a:buNone/>
            </a:pPr>
            <a:r>
              <a:rPr lang="fr-FR" b="1" dirty="0"/>
              <a:t>On propose à chaque chauffeur </a:t>
            </a:r>
          </a:p>
          <a:p>
            <a:r>
              <a:rPr lang="fr-FR" b="1" dirty="0"/>
              <a:t>De se garer dans le parking A, si sa voiture va faire l’objet de Baptêmes. </a:t>
            </a:r>
          </a:p>
          <a:p>
            <a:r>
              <a:rPr lang="fr-FR" b="1" dirty="0"/>
              <a:t>De se garer dans le parking B, si sa voiture sera statique, à l’exception des véhicules militaires qui iront tous sur le parking B.</a:t>
            </a:r>
          </a:p>
          <a:p>
            <a:r>
              <a:rPr lang="fr-FR" b="1" dirty="0"/>
              <a:t>Chaque chauffeur se voit remettre:</a:t>
            </a:r>
          </a:p>
          <a:p>
            <a:pPr lvl="1"/>
            <a:r>
              <a:rPr lang="fr-FR" b="1" dirty="0"/>
              <a:t>Un tour de cou avec sa fiche voiture</a:t>
            </a:r>
          </a:p>
          <a:p>
            <a:pPr lvl="1"/>
            <a:r>
              <a:rPr lang="fr-FR" b="1" dirty="0"/>
              <a:t>Un jeux de plans pour effectuer les circuits</a:t>
            </a:r>
          </a:p>
          <a:p>
            <a:pPr lvl="1"/>
            <a:r>
              <a:rPr lang="fr-FR" b="1" dirty="0"/>
              <a:t>Un Café / Boisson du « matin »</a:t>
            </a:r>
          </a:p>
          <a:p>
            <a:r>
              <a:rPr lang="fr-FR" b="1" dirty="0"/>
              <a:t>Chaque chauffeur doit indiquer aux « responsables chauffeurs »</a:t>
            </a:r>
          </a:p>
          <a:p>
            <a:pPr lvl="1"/>
            <a:r>
              <a:rPr lang="fr-FR" b="1" dirty="0"/>
              <a:t>Le nombre de baptêmes qu’il souhaite faire, a</a:t>
            </a:r>
            <a:r>
              <a:rPr lang="fr-FR" b="1" dirty="0">
                <a:sym typeface="Wingdings" panose="05000000000000000000" pitchFamily="2" charset="2"/>
              </a:rPr>
              <a:t>insi que  l’heure à laquelle il souhaite: commencer / faire sa pause déjeuner / Quitter l’évènement  ces informations sont enregistrées dans le classeur digital « Baptêmes voitures »</a:t>
            </a:r>
          </a:p>
          <a:p>
            <a:pPr lvl="1"/>
            <a:r>
              <a:rPr lang="fr-FR" b="1" dirty="0">
                <a:sym typeface="Wingdings" panose="05000000000000000000" pitchFamily="2" charset="2"/>
              </a:rPr>
              <a:t>Chaque chauffeur signe l’attestation assurance</a:t>
            </a:r>
          </a:p>
          <a:p>
            <a:pPr lvl="1"/>
            <a:r>
              <a:rPr lang="fr-FR" b="1" dirty="0">
                <a:sym typeface="Wingdings" panose="05000000000000000000" pitchFamily="2" charset="2"/>
              </a:rPr>
              <a:t>Le(s) responsable(s) chauffeur(s) lui remet autant de fiches navettes qu’il souhaite effectuer de tours</a:t>
            </a:r>
          </a:p>
          <a:p>
            <a:pPr lvl="1"/>
            <a:r>
              <a:rPr lang="fr-FR" b="1" dirty="0">
                <a:sym typeface="Wingdings" panose="05000000000000000000" pitchFamily="2" charset="2"/>
              </a:rPr>
              <a:t>Le chauffeur se rend au stand 1, et remet à l’un des rotariens ses fiches navettes (ticket unique). </a:t>
            </a:r>
          </a:p>
          <a:p>
            <a:pPr lvl="1"/>
            <a:endParaRPr lang="fr-FR" b="1" dirty="0">
              <a:sym typeface="Wingdings" panose="05000000000000000000" pitchFamily="2" charset="2"/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6</a:t>
            </a:fld>
            <a:endParaRPr lang="fr-FR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811A258-B6AE-480C-8405-EFE9C4A0438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458686" y="1071416"/>
            <a:ext cx="8621485" cy="688677"/>
          </a:xfrm>
        </p:spPr>
        <p:txBody>
          <a:bodyPr rtlCol="0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600" dirty="0"/>
              <a:t>Préparation des baptêmes de 8h30 à 10h</a:t>
            </a:r>
          </a:p>
        </p:txBody>
      </p:sp>
    </p:spTree>
    <p:extLst>
      <p:ext uri="{BB962C8B-B14F-4D97-AF65-F5344CB8AC3E}">
        <p14:creationId xmlns:p14="http://schemas.microsoft.com/office/powerpoint/2010/main" val="2521549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 descr="Bloc d’accentuation">
            <a:extLst>
              <a:ext uri="{FF2B5EF4-FFF2-40B4-BE49-F238E27FC236}">
                <a16:creationId xmlns:a16="http://schemas.microsoft.com/office/drawing/2014/main" id="{EFA08948-2B6F-46B1-9D2D-8D7B2B3FBD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844600" y="228833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75" y="336559"/>
            <a:ext cx="11573123" cy="817986"/>
          </a:xfrm>
        </p:spPr>
        <p:txBody>
          <a:bodyPr rtlCol="0"/>
          <a:lstStyle/>
          <a:p>
            <a:pPr algn="ctr"/>
            <a:r>
              <a:rPr lang="fr-FR" sz="5400" dirty="0"/>
              <a:t>Gestion des Baptêmes -Stands 1 &amp; 2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355C61F-C8F1-4977-8E1F-F16C0D9EA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1437" y="2046514"/>
            <a:ext cx="4802819" cy="3873342"/>
          </a:xfrm>
        </p:spPr>
        <p:txBody>
          <a:bodyPr rtlCol="0"/>
          <a:lstStyle/>
          <a:p>
            <a:pPr marL="0" indent="0">
              <a:buNone/>
            </a:pPr>
            <a:r>
              <a:rPr lang="fr-FR" b="1" dirty="0"/>
              <a:t>On propose à chaque visiteur / baptisé</a:t>
            </a:r>
          </a:p>
          <a:p>
            <a:r>
              <a:rPr lang="fr-FR" b="1" dirty="0"/>
              <a:t>De faire un tour dans le stand (1) qui présente les « Fiches Voitures »  et de les regarder aussi sur les parking (A ou B) </a:t>
            </a:r>
          </a:p>
          <a:p>
            <a:r>
              <a:rPr lang="fr-FR" b="1" dirty="0"/>
              <a:t>Dans le Stand, de se faire remettre au 1 « Fiche navette voiture », correspondant au véhicule dans lequel il souhaite faire un tour</a:t>
            </a:r>
          </a:p>
          <a:p>
            <a:r>
              <a:rPr lang="fr-FR" b="1" dirty="0"/>
              <a:t>De se rendre à la billetterie (2) et de payer le prix inscrit sur la « fiche navette » en fonction du nombre de personnes à baptiser. </a:t>
            </a:r>
          </a:p>
          <a:p>
            <a:r>
              <a:rPr lang="fr-FR" b="1" dirty="0"/>
              <a:t>Certains véhicules pourront être conduit par le « baptisé », SSI le propriétaire dispose d’une assurance et l’indique  et le baptisé du Permis de conduire (of course)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7</a:t>
            </a:fld>
            <a:endParaRPr lang="fr-FR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811A258-B6AE-480C-8405-EFE9C4A0438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458686" y="1071416"/>
            <a:ext cx="8621485" cy="688677"/>
          </a:xfrm>
        </p:spPr>
        <p:txBody>
          <a:bodyPr rtlCol="0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600" dirty="0"/>
              <a:t>Comment un visiteur va réserver son baptême ?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8DE3706-DFCE-4336-9386-1EE9890866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6687" y="2046514"/>
            <a:ext cx="5981700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671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 descr="Bloc d’accentuation">
            <a:extLst>
              <a:ext uri="{FF2B5EF4-FFF2-40B4-BE49-F238E27FC236}">
                <a16:creationId xmlns:a16="http://schemas.microsoft.com/office/drawing/2014/main" id="{EFA08948-2B6F-46B1-9D2D-8D7B2B3FBD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844600" y="228833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75" y="336559"/>
            <a:ext cx="11573123" cy="817986"/>
          </a:xfrm>
        </p:spPr>
        <p:txBody>
          <a:bodyPr rtlCol="0"/>
          <a:lstStyle/>
          <a:p>
            <a:pPr algn="ctr"/>
            <a:r>
              <a:rPr lang="fr-FR" sz="5400" dirty="0"/>
              <a:t>Gestion des Baptêmes -Stands 1 &amp; 2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8</a:t>
            </a:fld>
            <a:endParaRPr lang="fr-FR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811A258-B6AE-480C-8405-EFE9C4A0438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458686" y="1071416"/>
            <a:ext cx="8621485" cy="688677"/>
          </a:xfrm>
        </p:spPr>
        <p:txBody>
          <a:bodyPr rtlCol="0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600" dirty="0"/>
              <a:t>Autres exemples de Fiche navette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29CBAE4-4CBC-4C69-8F7A-823069103E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2033734"/>
            <a:ext cx="5953125" cy="375285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E0673A5-386B-41F7-A127-C2490628C0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2431" y="2009921"/>
            <a:ext cx="5981700" cy="38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22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 descr="Bloc d’accentuation">
            <a:extLst>
              <a:ext uri="{FF2B5EF4-FFF2-40B4-BE49-F238E27FC236}">
                <a16:creationId xmlns:a16="http://schemas.microsoft.com/office/drawing/2014/main" id="{EFA08948-2B6F-46B1-9D2D-8D7B2B3FBD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844600" y="228833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75" y="336559"/>
            <a:ext cx="11573123" cy="817986"/>
          </a:xfrm>
        </p:spPr>
        <p:txBody>
          <a:bodyPr rtlCol="0"/>
          <a:lstStyle/>
          <a:p>
            <a:pPr algn="ctr"/>
            <a:r>
              <a:rPr lang="fr-FR" sz="5400" dirty="0"/>
              <a:t>Gestion des Baptêmes -Stands 1 &amp; 2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355C61F-C8F1-4977-8E1F-F16C0D9EA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1437" y="2046514"/>
            <a:ext cx="4802819" cy="3873342"/>
          </a:xfrm>
        </p:spPr>
        <p:txBody>
          <a:bodyPr rtlCol="0"/>
          <a:lstStyle/>
          <a:p>
            <a:pPr marL="0" indent="0">
              <a:buNone/>
            </a:pPr>
            <a:r>
              <a:rPr lang="fr-FR" b="1" dirty="0"/>
              <a:t>Au verso de chaque fiche navette figurera une autorisation parentale permettant à un / des enfants de pouvoir faire des baptêmes « seuls »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9</a:t>
            </a:fld>
            <a:endParaRPr lang="fr-FR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811A258-B6AE-480C-8405-EFE9C4A0438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458686" y="1071416"/>
            <a:ext cx="8621485" cy="688677"/>
          </a:xfrm>
        </p:spPr>
        <p:txBody>
          <a:bodyPr rtlCol="0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600" dirty="0"/>
              <a:t>Autres exemples de Fiche navette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18C93D9-3605-4582-B722-4B90FB1554C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362" y="2898101"/>
            <a:ext cx="5087465" cy="3771900"/>
          </a:xfrm>
          <a:prstGeom prst="rect">
            <a:avLst/>
          </a:prstGeom>
        </p:spPr>
      </p:pic>
      <p:sp>
        <p:nvSpPr>
          <p:cNvPr id="12" name="Espace réservé du contenu 3">
            <a:extLst>
              <a:ext uri="{FF2B5EF4-FFF2-40B4-BE49-F238E27FC236}">
                <a16:creationId xmlns:a16="http://schemas.microsoft.com/office/drawing/2014/main" id="{91863D48-E472-4D11-B57C-72A038BAA219}"/>
              </a:ext>
            </a:extLst>
          </p:cNvPr>
          <p:cNvSpPr txBox="1">
            <a:spLocks/>
          </p:cNvSpPr>
          <p:nvPr/>
        </p:nvSpPr>
        <p:spPr>
          <a:xfrm>
            <a:off x="6693763" y="3429000"/>
            <a:ext cx="4802819" cy="24908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/>
              <a:t>Certains véhicules, n’accepteront pas des enfants seuls, nous devrons définir lesquels.</a:t>
            </a:r>
          </a:p>
        </p:txBody>
      </p:sp>
    </p:spTree>
    <p:extLst>
      <p:ext uri="{BB962C8B-B14F-4D97-AF65-F5344CB8AC3E}">
        <p14:creationId xmlns:p14="http://schemas.microsoft.com/office/powerpoint/2010/main" val="30386819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129">
      <a:dk1>
        <a:sysClr val="windowText" lastClr="000000"/>
      </a:dk1>
      <a:lt1>
        <a:srgbClr val="FFFFFF"/>
      </a:lt1>
      <a:dk2>
        <a:srgbClr val="3F3F3F"/>
      </a:dk2>
      <a:lt2>
        <a:srgbClr val="F2F2F2"/>
      </a:lt2>
      <a:accent1>
        <a:srgbClr val="25C6E3"/>
      </a:accent1>
      <a:accent2>
        <a:srgbClr val="E80554"/>
      </a:accent2>
      <a:accent3>
        <a:srgbClr val="A9E26F"/>
      </a:accent3>
      <a:accent4>
        <a:srgbClr val="EAD000"/>
      </a:accent4>
      <a:accent5>
        <a:srgbClr val="1A0F49"/>
      </a:accent5>
      <a:accent6>
        <a:srgbClr val="FF4A01"/>
      </a:accent6>
      <a:hlink>
        <a:srgbClr val="25C6E3"/>
      </a:hlink>
      <a:folHlink>
        <a:srgbClr val="25C6E3"/>
      </a:folHlink>
    </a:clrScheme>
    <a:fontScheme name="Custom 149">
      <a:majorFont>
        <a:latin typeface="Corbel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19715838_TF16411250.potx" id="{C47F33A4-2C66-428E-B1F4-6919DFF55AE7}" vid="{0C76DC9B-55F5-4846-BECF-7B5783C0B8F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EC072E3E0FF045A9EDA14B67AC6CF8" ma:contentTypeVersion="13" ma:contentTypeDescription="Crée un document." ma:contentTypeScope="" ma:versionID="4fb9b990c493f6634820b85fcf274c92">
  <xsd:schema xmlns:xsd="http://www.w3.org/2001/XMLSchema" xmlns:xs="http://www.w3.org/2001/XMLSchema" xmlns:p="http://schemas.microsoft.com/office/2006/metadata/properties" xmlns:ns3="e108600d-c415-4770-b29a-5ca17669e139" xmlns:ns4="8a915d63-43e6-4849-951c-2fbda843fa4e" targetNamespace="http://schemas.microsoft.com/office/2006/metadata/properties" ma:root="true" ma:fieldsID="20d72f755c60307eec9c3d7b3a6acf06" ns3:_="" ns4:_="">
    <xsd:import namespace="e108600d-c415-4770-b29a-5ca17669e139"/>
    <xsd:import namespace="8a915d63-43e6-4849-951c-2fbda843fa4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08600d-c415-4770-b29a-5ca17669e1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915d63-43e6-4849-951c-2fbda843fa4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0730D6-E2A4-491E-9116-3B593AF233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B2218FC-8412-44B9-9E82-D51F1F531141}">
  <ds:schemaRefs>
    <ds:schemaRef ds:uri="e108600d-c415-4770-b29a-5ca17669e139"/>
    <ds:schemaRef ds:uri="8a915d63-43e6-4849-951c-2fbda843fa4e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864799E-479F-44FE-80F7-B0E15BBB9F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108600d-c415-4770-b29a-5ca17669e139"/>
    <ds:schemaRef ds:uri="8a915d63-43e6-4849-951c-2fbda843fa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Présentation professionnelle percutante</Template>
  <TotalTime>0</TotalTime>
  <Words>712</Words>
  <Application>Microsoft Office PowerPoint</Application>
  <PresentationFormat>Grand écran</PresentationFormat>
  <Paragraphs>178</Paragraphs>
  <Slides>18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Candara</vt:lpstr>
      <vt:lpstr>Corbel</vt:lpstr>
      <vt:lpstr>Times New Roman</vt:lpstr>
      <vt:lpstr>Wingdings</vt:lpstr>
      <vt:lpstr>Thème Office</vt:lpstr>
      <vt:lpstr>Baptêmes en voitures d’exception</vt:lpstr>
      <vt:lpstr>Agenda</vt:lpstr>
      <vt:lpstr>Organisation journée</vt:lpstr>
      <vt:lpstr>Plan du marché de Bailly-Noisy </vt:lpstr>
      <vt:lpstr>Plan du marché de Bailly-Noisy </vt:lpstr>
      <vt:lpstr>Accueil des chauffeurs  - Stand 3</vt:lpstr>
      <vt:lpstr>Gestion des Baptêmes -Stands 1 &amp; 2</vt:lpstr>
      <vt:lpstr>Gestion des Baptêmes -Stands 1 &amp; 2</vt:lpstr>
      <vt:lpstr>Gestion des Baptêmes -Stands 1 &amp; 2</vt:lpstr>
      <vt:lpstr>Tour des chauffeurs</vt:lpstr>
      <vt:lpstr>Tour des chauffeurs</vt:lpstr>
      <vt:lpstr>Tour des chauffeurs</vt:lpstr>
      <vt:lpstr>Tour des chauffeurs</vt:lpstr>
      <vt:lpstr>Concours entre chauffeurs</vt:lpstr>
      <vt:lpstr>Concours entre chauffeurs</vt:lpstr>
      <vt:lpstr>Mise en bouche des véhicules inscrit</vt:lpstr>
      <vt:lpstr>Du Sport, du Prestige, des « Old Timer » …. On mélange le tout et nous avons des « driver » motivé(e)s pour aider les enfants de l’IEM !</vt:lpstr>
      <vt:lpstr>Merci de votre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2021-06-14T13:29:40Z</dcterms:created>
  <dcterms:modified xsi:type="dcterms:W3CDTF">2022-04-17T08:09:34Z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be80aa-1d81-4f9b-a725-00b7929cdbde_Enabled">
    <vt:lpwstr>true</vt:lpwstr>
  </property>
  <property fmtid="{D5CDD505-2E9C-101B-9397-08002B2CF9AE}" pid="3" name="MSIP_Label_a9be80aa-1d81-4f9b-a725-00b7929cdbde_SetDate">
    <vt:lpwstr>2021-06-14T13:43:21Z</vt:lpwstr>
  </property>
  <property fmtid="{D5CDD505-2E9C-101B-9397-08002B2CF9AE}" pid="4" name="MSIP_Label_a9be80aa-1d81-4f9b-a725-00b7929cdbde_Method">
    <vt:lpwstr>Standard</vt:lpwstr>
  </property>
  <property fmtid="{D5CDD505-2E9C-101B-9397-08002B2CF9AE}" pid="5" name="MSIP_Label_a9be80aa-1d81-4f9b-a725-00b7929cdbde_Name">
    <vt:lpwstr>a9be80aa-1d81-4f9b-a725-00b7929cdbde</vt:lpwstr>
  </property>
  <property fmtid="{D5CDD505-2E9C-101B-9397-08002B2CF9AE}" pid="6" name="MSIP_Label_a9be80aa-1d81-4f9b-a725-00b7929cdbde_SiteId">
    <vt:lpwstr>b2e0bd95-d717-4462-b33e-dcaec4e9c4ec</vt:lpwstr>
  </property>
  <property fmtid="{D5CDD505-2E9C-101B-9397-08002B2CF9AE}" pid="7" name="MSIP_Label_a9be80aa-1d81-4f9b-a725-00b7929cdbde_ActionId">
    <vt:lpwstr>aa184cdf-dce5-40d9-85c8-a5bc7b1b2565</vt:lpwstr>
  </property>
  <property fmtid="{D5CDD505-2E9C-101B-9397-08002B2CF9AE}" pid="8" name="MSIP_Label_a9be80aa-1d81-4f9b-a725-00b7929cdbde_ContentBits">
    <vt:lpwstr>1</vt:lpwstr>
  </property>
  <property fmtid="{D5CDD505-2E9C-101B-9397-08002B2CF9AE}" pid="9" name="ContentTypeId">
    <vt:lpwstr>0x01010005EC072E3E0FF045A9EDA14B67AC6CF8</vt:lpwstr>
  </property>
</Properties>
</file>